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66" r:id="rId2"/>
    <p:sldId id="259" r:id="rId3"/>
    <p:sldId id="267" r:id="rId4"/>
    <p:sldId id="268" r:id="rId5"/>
    <p:sldId id="262" r:id="rId6"/>
    <p:sldId id="263" r:id="rId7"/>
    <p:sldId id="269" r:id="rId8"/>
    <p:sldId id="270" r:id="rId9"/>
    <p:sldId id="264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71" r:id="rId18"/>
    <p:sldId id="272" r:id="rId19"/>
    <p:sldId id="273" r:id="rId20"/>
    <p:sldId id="281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>
      <p:cViewPr varScale="1">
        <p:scale>
          <a:sx n="114" d="100"/>
          <a:sy n="114" d="100"/>
        </p:scale>
        <p:origin x="512" y="176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pyramid4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1A511EF-82E6-46F2-8D56-3B41766940E2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en-US" sz="900" dirty="0">
              <a:latin typeface="+mn-lt"/>
            </a:rPr>
            <a:t>CUSTOMER LOCATION DATA</a:t>
          </a: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558EBD23-69F9-4C9C-951B-35AE04F45DF2}" type="par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852E9F-9249-4BC7-9ED7-52FD5BC25B0D}" type="sib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57A2B9-82F1-47E0-A1E4-CF4F93602F77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SUBSCRIBER DATA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4CF2B930-4CBC-4FEC-8F76-E4271D22ACC1}" type="par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BF4032C-6BF0-45B2-963F-81F9DEBFE1BC}" type="sib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E6E978-ACDC-4EB6-A64E-0818A3CE1713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BILLING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798258A-CE66-400B-BAA5-62EB85BD6B99}" type="par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BF0854F-D6D6-4677-842A-EC4FFEC6BDED}" type="sibTrans" cxnId="{8F9C65CA-CD63-4E75-812F-0489056A9E1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365547-0919-4C94-A54E-69A7DF73309A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>
              <a:ln/>
              <a:effectLst/>
              <a:latin typeface="+mn-lt"/>
            </a:rPr>
            <a:t>CAMPAIGN DATA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>
              <a:ln/>
              <a:effectLst/>
              <a:latin typeface="+mn-lt"/>
            </a:rPr>
            <a:t>DATA</a:t>
          </a:r>
          <a:endParaRPr kumimoji="0" lang="en-US" sz="900" b="0" i="0" u="none" strike="noStrike" cap="none" normalizeH="0" baseline="0" dirty="0">
            <a:ln/>
            <a:effectLst/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E242323-590F-4319-AE5C-A51C99AF85FB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PROD-CAMP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BEE5B945-1ED2-4375-BC2B-2B4BBFBB8E67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PRODUCT</a:t>
          </a:r>
        </a:p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DATA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BD820904-441C-404C-B69D-611B0CCF7809}" type="parTrans" cxnId="{93CA46CB-C8CB-4161-BF95-988F2B11DA8F}">
      <dgm:prSet/>
      <dgm:spPr/>
      <dgm:t>
        <a:bodyPr/>
        <a:lstStyle/>
        <a:p>
          <a:endParaRPr lang="en-US"/>
        </a:p>
      </dgm:t>
    </dgm:pt>
    <dgm:pt modelId="{A1AA9F89-E53D-4A3A-98A6-C3A99B5B0658}" type="sibTrans" cxnId="{93CA46CB-C8CB-4161-BF95-988F2B11DA8F}">
      <dgm:prSet/>
      <dgm:spPr/>
      <dgm:t>
        <a:bodyPr/>
        <a:lstStyle/>
        <a:p>
          <a:endParaRPr lang="en-US"/>
        </a:p>
      </dgm:t>
    </dgm:pt>
    <dgm:pt modelId="{D2F6E54C-6139-4AC3-85B8-F672CEE845D3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900" b="0" i="0" u="none" strike="noStrike" cap="none" normalizeH="0" baseline="0" dirty="0">
              <a:ln/>
              <a:effectLst/>
              <a:latin typeface="+mn-lt"/>
            </a:rPr>
            <a:t>ACCOUNT DATA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B9727E1F-1C24-441E-93D3-A0AD915928CE}" type="parTrans" cxnId="{B408F34A-0A3E-442A-8D2D-29D1766BDA22}">
      <dgm:prSet/>
      <dgm:spPr/>
      <dgm:t>
        <a:bodyPr/>
        <a:lstStyle/>
        <a:p>
          <a:endParaRPr lang="en-US"/>
        </a:p>
      </dgm:t>
    </dgm:pt>
    <dgm:pt modelId="{674C635B-C508-4214-B9D7-6C5A1E2690C0}" type="sibTrans" cxnId="{B408F34A-0A3E-442A-8D2D-29D1766BDA22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900" dirty="0"/>
            <a:t>ORDER DATA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900" dirty="0"/>
            <a:t>OFFER DATA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9FC2B958-2DF4-41BA-9559-63029A931178}" type="pres">
      <dgm:prSet presAssocID="{94425BE1-5216-4905-BFA8-3A50E745A0F1}" presName="compositeShape" presStyleCnt="0">
        <dgm:presLayoutVars>
          <dgm:chMax val="9"/>
          <dgm:dir/>
          <dgm:resizeHandles val="exact"/>
        </dgm:presLayoutVars>
      </dgm:prSet>
      <dgm:spPr/>
    </dgm:pt>
    <dgm:pt modelId="{8D087DDB-E1DD-4BDB-B0B9-F3BBCDD7408B}" type="pres">
      <dgm:prSet presAssocID="{94425BE1-5216-4905-BFA8-3A50E745A0F1}" presName="triangle1" presStyleLbl="node1" presStyleIdx="0" presStyleCnt="9">
        <dgm:presLayoutVars>
          <dgm:bulletEnabled val="1"/>
        </dgm:presLayoutVars>
      </dgm:prSet>
      <dgm:spPr/>
    </dgm:pt>
    <dgm:pt modelId="{B54CB67E-8544-4DAC-A98D-34B4A688ED9A}" type="pres">
      <dgm:prSet presAssocID="{94425BE1-5216-4905-BFA8-3A50E745A0F1}" presName="triangle2" presStyleLbl="node1" presStyleIdx="1" presStyleCnt="9">
        <dgm:presLayoutVars>
          <dgm:bulletEnabled val="1"/>
        </dgm:presLayoutVars>
      </dgm:prSet>
      <dgm:spPr/>
    </dgm:pt>
    <dgm:pt modelId="{35A292F0-0DE6-4B5C-B56B-F0EABF3D06B8}" type="pres">
      <dgm:prSet presAssocID="{94425BE1-5216-4905-BFA8-3A50E745A0F1}" presName="triangle3" presStyleLbl="node1" presStyleIdx="2" presStyleCnt="9">
        <dgm:presLayoutVars>
          <dgm:bulletEnabled val="1"/>
        </dgm:presLayoutVars>
      </dgm:prSet>
      <dgm:spPr/>
    </dgm:pt>
    <dgm:pt modelId="{001329D0-646B-451E-BC33-C7074C6BF6BA}" type="pres">
      <dgm:prSet presAssocID="{94425BE1-5216-4905-BFA8-3A50E745A0F1}" presName="triangle4" presStyleLbl="node1" presStyleIdx="3" presStyleCnt="9">
        <dgm:presLayoutVars>
          <dgm:bulletEnabled val="1"/>
        </dgm:presLayoutVars>
      </dgm:prSet>
      <dgm:spPr/>
    </dgm:pt>
    <dgm:pt modelId="{D3364B79-3D2E-479C-8017-D3E45CFECD03}" type="pres">
      <dgm:prSet presAssocID="{94425BE1-5216-4905-BFA8-3A50E745A0F1}" presName="triangle5" presStyleLbl="node1" presStyleIdx="4" presStyleCnt="9">
        <dgm:presLayoutVars>
          <dgm:bulletEnabled val="1"/>
        </dgm:presLayoutVars>
      </dgm:prSet>
      <dgm:spPr/>
    </dgm:pt>
    <dgm:pt modelId="{844CA2BE-7C68-45E8-98D2-2D186736F799}" type="pres">
      <dgm:prSet presAssocID="{94425BE1-5216-4905-BFA8-3A50E745A0F1}" presName="triangle6" presStyleLbl="node1" presStyleIdx="5" presStyleCnt="9">
        <dgm:presLayoutVars>
          <dgm:bulletEnabled val="1"/>
        </dgm:presLayoutVars>
      </dgm:prSet>
      <dgm:spPr/>
    </dgm:pt>
    <dgm:pt modelId="{798DFF6D-A23F-404F-AEEB-EEB077DC8B8D}" type="pres">
      <dgm:prSet presAssocID="{94425BE1-5216-4905-BFA8-3A50E745A0F1}" presName="triangle7" presStyleLbl="node1" presStyleIdx="6" presStyleCnt="9">
        <dgm:presLayoutVars>
          <dgm:bulletEnabled val="1"/>
        </dgm:presLayoutVars>
      </dgm:prSet>
      <dgm:spPr/>
    </dgm:pt>
    <dgm:pt modelId="{3C82A8E8-72A6-454C-BBEE-7FA360F277BB}" type="pres">
      <dgm:prSet presAssocID="{94425BE1-5216-4905-BFA8-3A50E745A0F1}" presName="triangle8" presStyleLbl="node1" presStyleIdx="7" presStyleCnt="9">
        <dgm:presLayoutVars>
          <dgm:bulletEnabled val="1"/>
        </dgm:presLayoutVars>
      </dgm:prSet>
      <dgm:spPr/>
    </dgm:pt>
    <dgm:pt modelId="{A1CC50D3-9998-4819-B80E-19F28FD191B2}" type="pres">
      <dgm:prSet presAssocID="{94425BE1-5216-4905-BFA8-3A50E745A0F1}" presName="triangle9" presStyleLbl="node1" presStyleIdx="8" presStyleCnt="9">
        <dgm:presLayoutVars>
          <dgm:bulletEnabled val="1"/>
        </dgm:presLayoutVars>
      </dgm:prSet>
      <dgm:spPr/>
    </dgm:pt>
  </dgm:ptLst>
  <dgm:cxnLst>
    <dgm:cxn modelId="{A60F500A-B99E-4D90-A5DD-E87400F50BD2}" type="presOf" srcId="{3F365547-0919-4C94-A54E-69A7DF73309A}" destId="{798DFF6D-A23F-404F-AEEB-EEB077DC8B8D}" srcOrd="0" destOrd="0" presId="urn:microsoft.com/office/officeart/2005/8/layout/pyramid4"/>
    <dgm:cxn modelId="{FF03271F-2F35-4C38-AA1F-919DB95B7FB3}" type="presOf" srcId="{EE242323-590F-4319-AE5C-A51C99AF85FB}" destId="{D3364B79-3D2E-479C-8017-D3E45CFECD03}" srcOrd="0" destOrd="0" presId="urn:microsoft.com/office/officeart/2005/8/layout/pyramid4"/>
    <dgm:cxn modelId="{307BFD26-639F-4EA4-AA87-28AC155DC2E7}" type="presOf" srcId="{D2F6E54C-6139-4AC3-85B8-F672CEE845D3}" destId="{35A292F0-0DE6-4B5C-B56B-F0EABF3D06B8}" srcOrd="0" destOrd="0" presId="urn:microsoft.com/office/officeart/2005/8/layout/pyramid4"/>
    <dgm:cxn modelId="{0FBA7D36-4A19-459D-8DE1-94836224200A}" srcId="{94425BE1-5216-4905-BFA8-3A50E745A0F1}" destId="{3F365547-0919-4C94-A54E-69A7DF73309A}" srcOrd="6" destOrd="0" parTransId="{36F3B829-1134-43FE-9040-CCCFCF9016EB}" sibTransId="{A8D71198-7393-4BB2-A6DF-A980A7496AE3}"/>
    <dgm:cxn modelId="{B408F34A-0A3E-442A-8D2D-29D1766BDA22}" srcId="{94425BE1-5216-4905-BFA8-3A50E745A0F1}" destId="{D2F6E54C-6139-4AC3-85B8-F672CEE845D3}" srcOrd="2" destOrd="0" parTransId="{B9727E1F-1C24-441E-93D3-A0AD915928CE}" sibTransId="{674C635B-C508-4214-B9D7-6C5A1E2690C0}"/>
    <dgm:cxn modelId="{15B5694C-F808-42E8-8830-8B9F1E9C8FAE}" type="presOf" srcId="{72E6E978-ACDC-4EB6-A64E-0818A3CE1713}" destId="{001329D0-646B-451E-BC33-C7074C6BF6BA}" srcOrd="0" destOrd="0" presId="urn:microsoft.com/office/officeart/2005/8/layout/pyramid4"/>
    <dgm:cxn modelId="{E1DE0A5B-33A6-4857-A724-E7CA895E291B}" srcId="{94425BE1-5216-4905-BFA8-3A50E745A0F1}" destId="{EE242323-590F-4319-AE5C-A51C99AF85FB}" srcOrd="4" destOrd="0" parTransId="{60481CBB-9CC1-4287-9CE5-61E4C04CEA14}" sibTransId="{641909BD-645E-452F-AB97-50802C1D86F7}"/>
    <dgm:cxn modelId="{AE1BB981-BF5E-482F-B995-ED304558E32E}" type="presOf" srcId="{94425BE1-5216-4905-BFA8-3A50E745A0F1}" destId="{9FC2B958-2DF4-41BA-9559-63029A931178}" srcOrd="0" destOrd="0" presId="urn:microsoft.com/office/officeart/2005/8/layout/pyramid4"/>
    <dgm:cxn modelId="{3DCEDA9B-00A0-49C4-9DF4-A33B08DAD3DB}" srcId="{94425BE1-5216-4905-BFA8-3A50E745A0F1}" destId="{1F9DB95E-089F-49D1-B690-4D80344E17B6}" srcOrd="7" destOrd="0" parTransId="{6E464B30-006F-42B9-948B-733FB37FA5C4}" sibTransId="{81CB9675-252B-49F5-845B-EA086ECCCCB4}"/>
    <dgm:cxn modelId="{48216F9C-11C3-49EB-906D-D6D952E132F7}" srcId="{94425BE1-5216-4905-BFA8-3A50E745A0F1}" destId="{7857A2B9-82F1-47E0-A1E4-CF4F93602F77}" srcOrd="1" destOrd="0" parTransId="{4CF2B930-4CBC-4FEC-8F76-E4271D22ACC1}" sibTransId="{FBF4032C-6BF0-45B2-963F-81F9DEBFE1BC}"/>
    <dgm:cxn modelId="{5A9230A1-EEFD-4BFF-B46F-BBD59F0E2769}" type="presOf" srcId="{BEE5B945-1ED2-4375-BC2B-2B4BBFBB8E67}" destId="{844CA2BE-7C68-45E8-98D2-2D186736F799}" srcOrd="0" destOrd="0" presId="urn:microsoft.com/office/officeart/2005/8/layout/pyramid4"/>
    <dgm:cxn modelId="{C0B25CA2-E7ED-46D0-816C-429D8003EDAD}" type="presOf" srcId="{7857A2B9-82F1-47E0-A1E4-CF4F93602F77}" destId="{B54CB67E-8544-4DAC-A98D-34B4A688ED9A}" srcOrd="0" destOrd="0" presId="urn:microsoft.com/office/officeart/2005/8/layout/pyramid4"/>
    <dgm:cxn modelId="{8F9C65CA-CD63-4E75-812F-0489056A9E13}" srcId="{94425BE1-5216-4905-BFA8-3A50E745A0F1}" destId="{72E6E978-ACDC-4EB6-A64E-0818A3CE1713}" srcOrd="3" destOrd="0" parTransId="{6798258A-CE66-400B-BAA5-62EB85BD6B99}" sibTransId="{DBF0854F-D6D6-4677-842A-EC4FFEC6BDED}"/>
    <dgm:cxn modelId="{93CA46CB-C8CB-4161-BF95-988F2B11DA8F}" srcId="{94425BE1-5216-4905-BFA8-3A50E745A0F1}" destId="{BEE5B945-1ED2-4375-BC2B-2B4BBFBB8E67}" srcOrd="5" destOrd="0" parTransId="{BD820904-441C-404C-B69D-611B0CCF7809}" sibTransId="{A1AA9F89-E53D-4A3A-98A6-C3A99B5B0658}"/>
    <dgm:cxn modelId="{2FD75CCC-F144-4E90-A89B-6B8CF534C6A7}" srcId="{94425BE1-5216-4905-BFA8-3A50E745A0F1}" destId="{31A511EF-82E6-46F2-8D56-3B41766940E2}" srcOrd="0" destOrd="0" parTransId="{558EBD23-69F9-4C9C-951B-35AE04F45DF2}" sibTransId="{D9852E9F-9249-4BC7-9ED7-52FD5BC25B0D}"/>
    <dgm:cxn modelId="{D9986BCD-126D-4B0F-BA3B-271C10EAA116}" srcId="{94425BE1-5216-4905-BFA8-3A50E745A0F1}" destId="{91119DA7-12C1-4395-A8EA-DE7C37FA8D8F}" srcOrd="8" destOrd="0" parTransId="{22B820AF-CA0B-4480-B6C5-E39A0E493379}" sibTransId="{AD56BC2F-61D5-4C68-A876-08F3E9C11C75}"/>
    <dgm:cxn modelId="{78BA0FDE-9FF4-4DFF-86B9-C4ED9A20009C}" type="presOf" srcId="{91119DA7-12C1-4395-A8EA-DE7C37FA8D8F}" destId="{A1CC50D3-9998-4819-B80E-19F28FD191B2}" srcOrd="0" destOrd="0" presId="urn:microsoft.com/office/officeart/2005/8/layout/pyramid4"/>
    <dgm:cxn modelId="{75206BF6-0F9E-42CB-828F-14D307AA1624}" type="presOf" srcId="{31A511EF-82E6-46F2-8D56-3B41766940E2}" destId="{8D087DDB-E1DD-4BDB-B0B9-F3BBCDD7408B}" srcOrd="0" destOrd="0" presId="urn:microsoft.com/office/officeart/2005/8/layout/pyramid4"/>
    <dgm:cxn modelId="{8899EDF8-AB14-4B81-B4A3-A4C65512D2F1}" type="presOf" srcId="{1F9DB95E-089F-49D1-B690-4D80344E17B6}" destId="{3C82A8E8-72A6-454C-BBEE-7FA360F277BB}" srcOrd="0" destOrd="0" presId="urn:microsoft.com/office/officeart/2005/8/layout/pyramid4"/>
    <dgm:cxn modelId="{7E22452C-FD30-4EFA-92C1-81209B6DE568}" type="presParOf" srcId="{9FC2B958-2DF4-41BA-9559-63029A931178}" destId="{8D087DDB-E1DD-4BDB-B0B9-F3BBCDD7408B}" srcOrd="0" destOrd="0" presId="urn:microsoft.com/office/officeart/2005/8/layout/pyramid4"/>
    <dgm:cxn modelId="{777BDE38-B5FE-4FFF-91CA-28FFED3F5FB3}" type="presParOf" srcId="{9FC2B958-2DF4-41BA-9559-63029A931178}" destId="{B54CB67E-8544-4DAC-A98D-34B4A688ED9A}" srcOrd="1" destOrd="0" presId="urn:microsoft.com/office/officeart/2005/8/layout/pyramid4"/>
    <dgm:cxn modelId="{342D62C1-C26E-4060-9128-6E8B8A2DA568}" type="presParOf" srcId="{9FC2B958-2DF4-41BA-9559-63029A931178}" destId="{35A292F0-0DE6-4B5C-B56B-F0EABF3D06B8}" srcOrd="2" destOrd="0" presId="urn:microsoft.com/office/officeart/2005/8/layout/pyramid4"/>
    <dgm:cxn modelId="{9BF71E1D-A75B-48BF-B6FC-E8DE42C12B33}" type="presParOf" srcId="{9FC2B958-2DF4-41BA-9559-63029A931178}" destId="{001329D0-646B-451E-BC33-C7074C6BF6BA}" srcOrd="3" destOrd="0" presId="urn:microsoft.com/office/officeart/2005/8/layout/pyramid4"/>
    <dgm:cxn modelId="{C01E8B7A-41CE-45D8-AF80-70AC6F610ECB}" type="presParOf" srcId="{9FC2B958-2DF4-41BA-9559-63029A931178}" destId="{D3364B79-3D2E-479C-8017-D3E45CFECD03}" srcOrd="4" destOrd="0" presId="urn:microsoft.com/office/officeart/2005/8/layout/pyramid4"/>
    <dgm:cxn modelId="{C3C4058D-CCC4-4805-A171-6E456090CF31}" type="presParOf" srcId="{9FC2B958-2DF4-41BA-9559-63029A931178}" destId="{844CA2BE-7C68-45E8-98D2-2D186736F799}" srcOrd="5" destOrd="0" presId="urn:microsoft.com/office/officeart/2005/8/layout/pyramid4"/>
    <dgm:cxn modelId="{1A717E64-4D35-4FF7-BA9D-3C3503182DF4}" type="presParOf" srcId="{9FC2B958-2DF4-41BA-9559-63029A931178}" destId="{798DFF6D-A23F-404F-AEEB-EEB077DC8B8D}" srcOrd="6" destOrd="0" presId="urn:microsoft.com/office/officeart/2005/8/layout/pyramid4"/>
    <dgm:cxn modelId="{995C8E9F-BFE9-41D5-9717-D7551150349C}" type="presParOf" srcId="{9FC2B958-2DF4-41BA-9559-63029A931178}" destId="{3C82A8E8-72A6-454C-BBEE-7FA360F277BB}" srcOrd="7" destOrd="0" presId="urn:microsoft.com/office/officeart/2005/8/layout/pyramid4"/>
    <dgm:cxn modelId="{3899F910-A923-4953-827E-80BD44CD5E79}" type="presParOf" srcId="{9FC2B958-2DF4-41BA-9559-63029A931178}" destId="{A1CC50D3-9998-4819-B80E-19F28FD191B2}" srcOrd="8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chart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242323-590F-4319-AE5C-A51C99AF85FB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SALES REPRESNTATIVE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1400" dirty="0"/>
            <a:t>DATABASE DEVELOPMENT TEAM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1400" dirty="0"/>
            <a:t>CHIEF DATA OFFICE TEAM 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4058C560-F89C-419F-9A7F-FD3C1E9D69C0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CUSTOMER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A2761595-1611-4BCA-A05D-79E3E26AA326}" type="parTrans" cxnId="{07F48890-E188-4D3C-9F0E-08FDF102A389}">
      <dgm:prSet/>
      <dgm:spPr/>
      <dgm:t>
        <a:bodyPr/>
        <a:lstStyle/>
        <a:p>
          <a:endParaRPr lang="en-US"/>
        </a:p>
      </dgm:t>
    </dgm:pt>
    <dgm:pt modelId="{9E146463-4726-4309-96F0-244A4A63C9D7}" type="sibTrans" cxnId="{07F48890-E188-4D3C-9F0E-08FDF102A389}">
      <dgm:prSet/>
      <dgm:spPr/>
      <dgm:t>
        <a:bodyPr/>
        <a:lstStyle/>
        <a:p>
          <a:endParaRPr lang="en-US"/>
        </a:p>
      </dgm:t>
    </dgm:pt>
    <dgm:pt modelId="{C649F064-1C05-4640-9E78-37B25B653917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DD7C14DB-EFD6-4B1C-A881-15902EB0CC7F}" type="pres">
      <dgm:prSet presAssocID="{94425BE1-5216-4905-BFA8-3A50E745A0F1}" presName="wedge1" presStyleLbl="node1" presStyleIdx="0" presStyleCnt="4"/>
      <dgm:spPr/>
    </dgm:pt>
    <dgm:pt modelId="{3A4B8CD7-68EC-41ED-8906-2AF5849AC239}" type="pres">
      <dgm:prSet presAssocID="{94425BE1-5216-4905-BFA8-3A50E745A0F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5E09F4E-FD67-4CF5-AA60-681FC96BDCBB}" type="pres">
      <dgm:prSet presAssocID="{94425BE1-5216-4905-BFA8-3A50E745A0F1}" presName="wedge2" presStyleLbl="node1" presStyleIdx="1" presStyleCnt="4"/>
      <dgm:spPr/>
    </dgm:pt>
    <dgm:pt modelId="{856E7985-8772-4DEB-94BB-31A1C3C2EF8F}" type="pres">
      <dgm:prSet presAssocID="{94425BE1-5216-4905-BFA8-3A50E745A0F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AC44BF-DB9B-407C-8C6E-CCD6725863D4}" type="pres">
      <dgm:prSet presAssocID="{94425BE1-5216-4905-BFA8-3A50E745A0F1}" presName="wedge3" presStyleLbl="node1" presStyleIdx="2" presStyleCnt="4"/>
      <dgm:spPr/>
    </dgm:pt>
    <dgm:pt modelId="{2748A2F3-1A43-4FA3-9730-63DE3D8B353D}" type="pres">
      <dgm:prSet presAssocID="{94425BE1-5216-4905-BFA8-3A50E745A0F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263806F-8453-4741-9CFA-9CEA593471D5}" type="pres">
      <dgm:prSet presAssocID="{94425BE1-5216-4905-BFA8-3A50E745A0F1}" presName="wedge4" presStyleLbl="node1" presStyleIdx="3" presStyleCnt="4"/>
      <dgm:spPr/>
    </dgm:pt>
    <dgm:pt modelId="{8D4F6C04-3E57-4FC4-9D46-D82A706CACEB}" type="pres">
      <dgm:prSet presAssocID="{94425BE1-5216-4905-BFA8-3A50E745A0F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7A822C-343A-4F39-B051-99053198515F}" type="presOf" srcId="{1F9DB95E-089F-49D1-B690-4D80344E17B6}" destId="{2748A2F3-1A43-4FA3-9730-63DE3D8B353D}" srcOrd="1" destOrd="0" presId="urn:microsoft.com/office/officeart/2005/8/layout/chart3"/>
    <dgm:cxn modelId="{D63CA331-11F0-4758-AACA-230404ED8341}" type="presOf" srcId="{94425BE1-5216-4905-BFA8-3A50E745A0F1}" destId="{C649F064-1C05-4640-9E78-37B25B653917}" srcOrd="0" destOrd="0" presId="urn:microsoft.com/office/officeart/2005/8/layout/chart3"/>
    <dgm:cxn modelId="{D3596C33-EDE0-4523-9EC3-F846857DB269}" type="presOf" srcId="{91119DA7-12C1-4395-A8EA-DE7C37FA8D8F}" destId="{4263806F-8453-4741-9CFA-9CEA593471D5}" srcOrd="0" destOrd="0" presId="urn:microsoft.com/office/officeart/2005/8/layout/chart3"/>
    <dgm:cxn modelId="{C8D46A47-09F2-459B-8B73-167B19ACC025}" type="presOf" srcId="{1F9DB95E-089F-49D1-B690-4D80344E17B6}" destId="{D6AC44BF-DB9B-407C-8C6E-CCD6725863D4}" srcOrd="0" destOrd="0" presId="urn:microsoft.com/office/officeart/2005/8/layout/chart3"/>
    <dgm:cxn modelId="{E1DE0A5B-33A6-4857-A724-E7CA895E291B}" srcId="{94425BE1-5216-4905-BFA8-3A50E745A0F1}" destId="{EE242323-590F-4319-AE5C-A51C99AF85FB}" srcOrd="0" destOrd="0" parTransId="{60481CBB-9CC1-4287-9CE5-61E4C04CEA14}" sibTransId="{641909BD-645E-452F-AB97-50802C1D86F7}"/>
    <dgm:cxn modelId="{16F85678-0B78-4782-81A4-4F73CD7EF847}" type="presOf" srcId="{EE242323-590F-4319-AE5C-A51C99AF85FB}" destId="{DD7C14DB-EFD6-4B1C-A881-15902EB0CC7F}" srcOrd="0" destOrd="0" presId="urn:microsoft.com/office/officeart/2005/8/layout/chart3"/>
    <dgm:cxn modelId="{52B38C7F-8B9D-4A46-B636-1FC5DD3EC0CB}" type="presOf" srcId="{EE242323-590F-4319-AE5C-A51C99AF85FB}" destId="{3A4B8CD7-68EC-41ED-8906-2AF5849AC239}" srcOrd="1" destOrd="0" presId="urn:microsoft.com/office/officeart/2005/8/layout/chart3"/>
    <dgm:cxn modelId="{AB139B83-99F7-4E0F-BB60-6AFC3B188E47}" type="presOf" srcId="{91119DA7-12C1-4395-A8EA-DE7C37FA8D8F}" destId="{8D4F6C04-3E57-4FC4-9D46-D82A706CACEB}" srcOrd="1" destOrd="0" presId="urn:microsoft.com/office/officeart/2005/8/layout/chart3"/>
    <dgm:cxn modelId="{89B25A87-C027-4E87-9B55-30CDC56412B8}" type="presOf" srcId="{4058C560-F89C-419F-9A7F-FD3C1E9D69C0}" destId="{856E7985-8772-4DEB-94BB-31A1C3C2EF8F}" srcOrd="1" destOrd="0" presId="urn:microsoft.com/office/officeart/2005/8/layout/chart3"/>
    <dgm:cxn modelId="{07F48890-E188-4D3C-9F0E-08FDF102A389}" srcId="{94425BE1-5216-4905-BFA8-3A50E745A0F1}" destId="{4058C560-F89C-419F-9A7F-FD3C1E9D69C0}" srcOrd="1" destOrd="0" parTransId="{A2761595-1611-4BCA-A05D-79E3E26AA326}" sibTransId="{9E146463-4726-4309-96F0-244A4A63C9D7}"/>
    <dgm:cxn modelId="{3DCEDA9B-00A0-49C4-9DF4-A33B08DAD3DB}" srcId="{94425BE1-5216-4905-BFA8-3A50E745A0F1}" destId="{1F9DB95E-089F-49D1-B690-4D80344E17B6}" srcOrd="2" destOrd="0" parTransId="{6E464B30-006F-42B9-948B-733FB37FA5C4}" sibTransId="{81CB9675-252B-49F5-845B-EA086ECCCCB4}"/>
    <dgm:cxn modelId="{D9986BCD-126D-4B0F-BA3B-271C10EAA116}" srcId="{94425BE1-5216-4905-BFA8-3A50E745A0F1}" destId="{91119DA7-12C1-4395-A8EA-DE7C37FA8D8F}" srcOrd="3" destOrd="0" parTransId="{22B820AF-CA0B-4480-B6C5-E39A0E493379}" sibTransId="{AD56BC2F-61D5-4C68-A876-08F3E9C11C75}"/>
    <dgm:cxn modelId="{3D22B1DF-187A-4392-A759-1D7AC8A6413F}" type="presOf" srcId="{4058C560-F89C-419F-9A7F-FD3C1E9D69C0}" destId="{55E09F4E-FD67-4CF5-AA60-681FC96BDCBB}" srcOrd="0" destOrd="0" presId="urn:microsoft.com/office/officeart/2005/8/layout/chart3"/>
    <dgm:cxn modelId="{7114E874-D3DC-4691-B93C-CEFEFAC4358A}" type="presParOf" srcId="{C649F064-1C05-4640-9E78-37B25B653917}" destId="{DD7C14DB-EFD6-4B1C-A881-15902EB0CC7F}" srcOrd="0" destOrd="0" presId="urn:microsoft.com/office/officeart/2005/8/layout/chart3"/>
    <dgm:cxn modelId="{D6D66F5B-F666-44CD-B60F-5DE424327BE5}" type="presParOf" srcId="{C649F064-1C05-4640-9E78-37B25B653917}" destId="{3A4B8CD7-68EC-41ED-8906-2AF5849AC239}" srcOrd="1" destOrd="0" presId="urn:microsoft.com/office/officeart/2005/8/layout/chart3"/>
    <dgm:cxn modelId="{D9793E4A-6BB6-4204-A2D5-0D32AC5F972B}" type="presParOf" srcId="{C649F064-1C05-4640-9E78-37B25B653917}" destId="{55E09F4E-FD67-4CF5-AA60-681FC96BDCBB}" srcOrd="2" destOrd="0" presId="urn:microsoft.com/office/officeart/2005/8/layout/chart3"/>
    <dgm:cxn modelId="{A2485045-A125-4FAD-9290-E97AAF7EDE0E}" type="presParOf" srcId="{C649F064-1C05-4640-9E78-37B25B653917}" destId="{856E7985-8772-4DEB-94BB-31A1C3C2EF8F}" srcOrd="3" destOrd="0" presId="urn:microsoft.com/office/officeart/2005/8/layout/chart3"/>
    <dgm:cxn modelId="{5D5F726F-3E2A-4BB5-B999-75779000E200}" type="presParOf" srcId="{C649F064-1C05-4640-9E78-37B25B653917}" destId="{D6AC44BF-DB9B-407C-8C6E-CCD6725863D4}" srcOrd="4" destOrd="0" presId="urn:microsoft.com/office/officeart/2005/8/layout/chart3"/>
    <dgm:cxn modelId="{AF3B4A8D-7A7A-4559-8D39-C58358435FF4}" type="presParOf" srcId="{C649F064-1C05-4640-9E78-37B25B653917}" destId="{2748A2F3-1A43-4FA3-9730-63DE3D8B353D}" srcOrd="5" destOrd="0" presId="urn:microsoft.com/office/officeart/2005/8/layout/chart3"/>
    <dgm:cxn modelId="{20C3B7E9-580B-4B24-8151-438BEBC776AF}" type="presParOf" srcId="{C649F064-1C05-4640-9E78-37B25B653917}" destId="{4263806F-8453-4741-9CFA-9CEA593471D5}" srcOrd="6" destOrd="0" presId="urn:microsoft.com/office/officeart/2005/8/layout/chart3"/>
    <dgm:cxn modelId="{B14DB03D-C8BD-4BB3-94C8-AC5086C277A1}" type="presParOf" srcId="{C649F064-1C05-4640-9E78-37B25B653917}" destId="{8D4F6C04-3E57-4FC4-9D46-D82A706CACEB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chart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242323-590F-4319-AE5C-A51C99AF85F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CDO TEAM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0481CBB-9CC1-4287-9CE5-61E4C04CEA14}" type="parTrans" cxnId="{E1DE0A5B-33A6-4857-A724-E7CA895E291B}">
      <dgm:prSet/>
      <dgm:spPr/>
      <dgm:t>
        <a:bodyPr/>
        <a:lstStyle/>
        <a:p>
          <a:endParaRPr lang="en-US"/>
        </a:p>
      </dgm:t>
    </dgm:pt>
    <dgm:pt modelId="{641909BD-645E-452F-AB97-50802C1D86F7}" type="sibTrans" cxnId="{E1DE0A5B-33A6-4857-A724-E7CA895E291B}">
      <dgm:prSet/>
      <dgm:spPr/>
      <dgm:t>
        <a:bodyPr/>
        <a:lstStyle/>
        <a:p>
          <a:endParaRPr lang="en-US"/>
        </a:p>
      </dgm:t>
    </dgm:pt>
    <dgm:pt modelId="{1F9DB95E-089F-49D1-B690-4D80344E17B6}">
      <dgm:prSet custT="1"/>
      <dgm:spPr/>
      <dgm:t>
        <a:bodyPr/>
        <a:lstStyle/>
        <a:p>
          <a:r>
            <a:rPr lang="en-US" sz="1300" dirty="0"/>
            <a:t>DATABASE DEVELOPMENT TEAM</a:t>
          </a:r>
        </a:p>
      </dgm:t>
    </dgm:pt>
    <dgm:pt modelId="{6E464B30-006F-42B9-948B-733FB37FA5C4}" type="parTrans" cxnId="{3DCEDA9B-00A0-49C4-9DF4-A33B08DAD3DB}">
      <dgm:prSet/>
      <dgm:spPr/>
      <dgm:t>
        <a:bodyPr/>
        <a:lstStyle/>
        <a:p>
          <a:endParaRPr lang="en-US"/>
        </a:p>
      </dgm:t>
    </dgm:pt>
    <dgm:pt modelId="{81CB9675-252B-49F5-845B-EA086ECCCCB4}" type="sibTrans" cxnId="{3DCEDA9B-00A0-49C4-9DF4-A33B08DAD3DB}">
      <dgm:prSet/>
      <dgm:spPr/>
      <dgm:t>
        <a:bodyPr/>
        <a:lstStyle/>
        <a:p>
          <a:endParaRPr lang="en-US"/>
        </a:p>
      </dgm:t>
    </dgm:pt>
    <dgm:pt modelId="{91119DA7-12C1-4395-A8EA-DE7C37FA8D8F}">
      <dgm:prSet custT="1"/>
      <dgm:spPr/>
      <dgm:t>
        <a:bodyPr/>
        <a:lstStyle/>
        <a:p>
          <a:r>
            <a:rPr lang="en-US" sz="1400" dirty="0"/>
            <a:t>REPORTING TEAM </a:t>
          </a:r>
        </a:p>
      </dgm:t>
    </dgm:pt>
    <dgm:pt modelId="{22B820AF-CA0B-4480-B6C5-E39A0E493379}" type="parTrans" cxnId="{D9986BCD-126D-4B0F-BA3B-271C10EAA116}">
      <dgm:prSet/>
      <dgm:spPr/>
      <dgm:t>
        <a:bodyPr/>
        <a:lstStyle/>
        <a:p>
          <a:endParaRPr lang="en-US"/>
        </a:p>
      </dgm:t>
    </dgm:pt>
    <dgm:pt modelId="{AD56BC2F-61D5-4C68-A876-08F3E9C11C75}" type="sibTrans" cxnId="{D9986BCD-126D-4B0F-BA3B-271C10EAA116}">
      <dgm:prSet/>
      <dgm:spPr/>
      <dgm:t>
        <a:bodyPr/>
        <a:lstStyle/>
        <a:p>
          <a:endParaRPr lang="en-US"/>
        </a:p>
      </dgm:t>
    </dgm:pt>
    <dgm:pt modelId="{4058C560-F89C-419F-9A7F-FD3C1E9D69C0}">
      <dgm:prSet custT="1"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sz="1400" b="0" i="0" u="none" strike="noStrike" cap="none" normalizeH="0" baseline="0" dirty="0">
              <a:ln/>
              <a:effectLst/>
              <a:latin typeface="+mn-lt"/>
            </a:rPr>
            <a:t>MARKETING TEAM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A2761595-1611-4BCA-A05D-79E3E26AA326}" type="parTrans" cxnId="{07F48890-E188-4D3C-9F0E-08FDF102A389}">
      <dgm:prSet/>
      <dgm:spPr/>
      <dgm:t>
        <a:bodyPr/>
        <a:lstStyle/>
        <a:p>
          <a:endParaRPr lang="en-US"/>
        </a:p>
      </dgm:t>
    </dgm:pt>
    <dgm:pt modelId="{9E146463-4726-4309-96F0-244A4A63C9D7}" type="sibTrans" cxnId="{07F48890-E188-4D3C-9F0E-08FDF102A389}">
      <dgm:prSet/>
      <dgm:spPr/>
      <dgm:t>
        <a:bodyPr/>
        <a:lstStyle/>
        <a:p>
          <a:endParaRPr lang="en-US"/>
        </a:p>
      </dgm:t>
    </dgm:pt>
    <dgm:pt modelId="{0906F03B-B6ED-43BB-A63C-48E50BDD9B7A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SALES TEAM 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DEEA9588-9B00-4F0A-89C2-46908BD987BE}" type="parTrans" cxnId="{ADD6C3FB-B037-47DF-BB88-CC703987F622}">
      <dgm:prSet/>
      <dgm:spPr/>
      <dgm:t>
        <a:bodyPr/>
        <a:lstStyle/>
        <a:p>
          <a:endParaRPr lang="en-US"/>
        </a:p>
      </dgm:t>
    </dgm:pt>
    <dgm:pt modelId="{EB85FD2F-2AD2-4892-9FD4-120F2821A759}" type="sibTrans" cxnId="{ADD6C3FB-B037-47DF-BB88-CC703987F622}">
      <dgm:prSet/>
      <dgm:spPr/>
      <dgm:t>
        <a:bodyPr/>
        <a:lstStyle/>
        <a:p>
          <a:endParaRPr lang="en-US"/>
        </a:p>
      </dgm:t>
    </dgm:pt>
    <dgm:pt modelId="{C5776EFF-C5D9-44CA-9049-E7A4AA3753F5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CUSTOMERS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2A242755-6535-416C-83A1-92A46CF85711}" type="parTrans" cxnId="{186EE132-37D8-4EF5-BD31-9C7E4E2072B3}">
      <dgm:prSet/>
      <dgm:spPr/>
      <dgm:t>
        <a:bodyPr/>
        <a:lstStyle/>
        <a:p>
          <a:endParaRPr lang="en-US"/>
        </a:p>
      </dgm:t>
    </dgm:pt>
    <dgm:pt modelId="{FC230461-AB2E-4AAB-9B69-17B44553073F}" type="sibTrans" cxnId="{186EE132-37D8-4EF5-BD31-9C7E4E2072B3}">
      <dgm:prSet/>
      <dgm:spPr/>
      <dgm:t>
        <a:bodyPr/>
        <a:lstStyle/>
        <a:p>
          <a:endParaRPr lang="en-US"/>
        </a:p>
      </dgm:t>
    </dgm:pt>
    <dgm:pt modelId="{C649F064-1C05-4640-9E78-37B25B653917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DD7C14DB-EFD6-4B1C-A881-15902EB0CC7F}" type="pres">
      <dgm:prSet presAssocID="{94425BE1-5216-4905-BFA8-3A50E745A0F1}" presName="wedge1" presStyleLbl="node1" presStyleIdx="0" presStyleCnt="6" custLinFactNeighborX="-1993" custLinFactNeighborY="3876"/>
      <dgm:spPr/>
    </dgm:pt>
    <dgm:pt modelId="{3A4B8CD7-68EC-41ED-8906-2AF5849AC239}" type="pres">
      <dgm:prSet presAssocID="{94425BE1-5216-4905-BFA8-3A50E745A0F1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5E09F4E-FD67-4CF5-AA60-681FC96BDCBB}" type="pres">
      <dgm:prSet presAssocID="{94425BE1-5216-4905-BFA8-3A50E745A0F1}" presName="wedge2" presStyleLbl="node1" presStyleIdx="1" presStyleCnt="6"/>
      <dgm:spPr/>
    </dgm:pt>
    <dgm:pt modelId="{856E7985-8772-4DEB-94BB-31A1C3C2EF8F}" type="pres">
      <dgm:prSet presAssocID="{94425BE1-5216-4905-BFA8-3A50E745A0F1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6AC44BF-DB9B-407C-8C6E-CCD6725863D4}" type="pres">
      <dgm:prSet presAssocID="{94425BE1-5216-4905-BFA8-3A50E745A0F1}" presName="wedge3" presStyleLbl="node1" presStyleIdx="2" presStyleCnt="6"/>
      <dgm:spPr/>
    </dgm:pt>
    <dgm:pt modelId="{2748A2F3-1A43-4FA3-9730-63DE3D8B353D}" type="pres">
      <dgm:prSet presAssocID="{94425BE1-5216-4905-BFA8-3A50E745A0F1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263806F-8453-4741-9CFA-9CEA593471D5}" type="pres">
      <dgm:prSet presAssocID="{94425BE1-5216-4905-BFA8-3A50E745A0F1}" presName="wedge4" presStyleLbl="node1" presStyleIdx="3" presStyleCnt="6"/>
      <dgm:spPr/>
    </dgm:pt>
    <dgm:pt modelId="{8D4F6C04-3E57-4FC4-9D46-D82A706CACEB}" type="pres">
      <dgm:prSet presAssocID="{94425BE1-5216-4905-BFA8-3A50E745A0F1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F9E360F-A4ED-48EF-ABB4-FB688D53C224}" type="pres">
      <dgm:prSet presAssocID="{94425BE1-5216-4905-BFA8-3A50E745A0F1}" presName="wedge5" presStyleLbl="node1" presStyleIdx="4" presStyleCnt="6"/>
      <dgm:spPr/>
    </dgm:pt>
    <dgm:pt modelId="{DCCEB21E-5C4B-4374-8834-1F39A246DBB1}" type="pres">
      <dgm:prSet presAssocID="{94425BE1-5216-4905-BFA8-3A50E745A0F1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D344CF4-5EA5-4BA3-9814-D64E43ADD098}" type="pres">
      <dgm:prSet presAssocID="{94425BE1-5216-4905-BFA8-3A50E745A0F1}" presName="wedge6" presStyleLbl="node1" presStyleIdx="5" presStyleCnt="6"/>
      <dgm:spPr/>
    </dgm:pt>
    <dgm:pt modelId="{AE6D8451-8CC8-4869-A6C0-1C2DCB3CBC10}" type="pres">
      <dgm:prSet presAssocID="{94425BE1-5216-4905-BFA8-3A50E745A0F1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ED58D00-46E2-457E-B80F-D68B05159F28}" type="presOf" srcId="{C5776EFF-C5D9-44CA-9049-E7A4AA3753F5}" destId="{8D4F6C04-3E57-4FC4-9D46-D82A706CACEB}" srcOrd="1" destOrd="0" presId="urn:microsoft.com/office/officeart/2005/8/layout/chart3"/>
    <dgm:cxn modelId="{5A447607-0CE7-4A0C-A416-EDB0FDB087DE}" type="presOf" srcId="{0906F03B-B6ED-43BB-A63C-48E50BDD9B7A}" destId="{2748A2F3-1A43-4FA3-9730-63DE3D8B353D}" srcOrd="1" destOrd="0" presId="urn:microsoft.com/office/officeart/2005/8/layout/chart3"/>
    <dgm:cxn modelId="{A6740C0E-2376-407C-8255-95FC07E97B1D}" type="presOf" srcId="{91119DA7-12C1-4395-A8EA-DE7C37FA8D8F}" destId="{AE6D8451-8CC8-4869-A6C0-1C2DCB3CBC10}" srcOrd="1" destOrd="0" presId="urn:microsoft.com/office/officeart/2005/8/layout/chart3"/>
    <dgm:cxn modelId="{FD94C914-DF5D-40AB-AD39-4FE91296B1D5}" type="presOf" srcId="{1F9DB95E-089F-49D1-B690-4D80344E17B6}" destId="{2F9E360F-A4ED-48EF-ABB4-FB688D53C224}" srcOrd="0" destOrd="0" presId="urn:microsoft.com/office/officeart/2005/8/layout/chart3"/>
    <dgm:cxn modelId="{9D173D28-D0C4-4370-9681-76DE8414FED2}" type="presOf" srcId="{1F9DB95E-089F-49D1-B690-4D80344E17B6}" destId="{DCCEB21E-5C4B-4374-8834-1F39A246DBB1}" srcOrd="1" destOrd="0" presId="urn:microsoft.com/office/officeart/2005/8/layout/chart3"/>
    <dgm:cxn modelId="{D63CA331-11F0-4758-AACA-230404ED8341}" type="presOf" srcId="{94425BE1-5216-4905-BFA8-3A50E745A0F1}" destId="{C649F064-1C05-4640-9E78-37B25B653917}" srcOrd="0" destOrd="0" presId="urn:microsoft.com/office/officeart/2005/8/layout/chart3"/>
    <dgm:cxn modelId="{186EE132-37D8-4EF5-BD31-9C7E4E2072B3}" srcId="{94425BE1-5216-4905-BFA8-3A50E745A0F1}" destId="{C5776EFF-C5D9-44CA-9049-E7A4AA3753F5}" srcOrd="3" destOrd="0" parTransId="{2A242755-6535-416C-83A1-92A46CF85711}" sibTransId="{FC230461-AB2E-4AAB-9B69-17B44553073F}"/>
    <dgm:cxn modelId="{E1DE0A5B-33A6-4857-A724-E7CA895E291B}" srcId="{94425BE1-5216-4905-BFA8-3A50E745A0F1}" destId="{EE242323-590F-4319-AE5C-A51C99AF85FB}" srcOrd="0" destOrd="0" parTransId="{60481CBB-9CC1-4287-9CE5-61E4C04CEA14}" sibTransId="{641909BD-645E-452F-AB97-50802C1D86F7}"/>
    <dgm:cxn modelId="{16F85678-0B78-4782-81A4-4F73CD7EF847}" type="presOf" srcId="{EE242323-590F-4319-AE5C-A51C99AF85FB}" destId="{DD7C14DB-EFD6-4B1C-A881-15902EB0CC7F}" srcOrd="0" destOrd="0" presId="urn:microsoft.com/office/officeart/2005/8/layout/chart3"/>
    <dgm:cxn modelId="{52B38C7F-8B9D-4A46-B636-1FC5DD3EC0CB}" type="presOf" srcId="{EE242323-590F-4319-AE5C-A51C99AF85FB}" destId="{3A4B8CD7-68EC-41ED-8906-2AF5849AC239}" srcOrd="1" destOrd="0" presId="urn:microsoft.com/office/officeart/2005/8/layout/chart3"/>
    <dgm:cxn modelId="{89B25A87-C027-4E87-9B55-30CDC56412B8}" type="presOf" srcId="{4058C560-F89C-419F-9A7F-FD3C1E9D69C0}" destId="{856E7985-8772-4DEB-94BB-31A1C3C2EF8F}" srcOrd="1" destOrd="0" presId="urn:microsoft.com/office/officeart/2005/8/layout/chart3"/>
    <dgm:cxn modelId="{07F48890-E188-4D3C-9F0E-08FDF102A389}" srcId="{94425BE1-5216-4905-BFA8-3A50E745A0F1}" destId="{4058C560-F89C-419F-9A7F-FD3C1E9D69C0}" srcOrd="1" destOrd="0" parTransId="{A2761595-1611-4BCA-A05D-79E3E26AA326}" sibTransId="{9E146463-4726-4309-96F0-244A4A63C9D7}"/>
    <dgm:cxn modelId="{3DCEDA9B-00A0-49C4-9DF4-A33B08DAD3DB}" srcId="{94425BE1-5216-4905-BFA8-3A50E745A0F1}" destId="{1F9DB95E-089F-49D1-B690-4D80344E17B6}" srcOrd="4" destOrd="0" parTransId="{6E464B30-006F-42B9-948B-733FB37FA5C4}" sibTransId="{81CB9675-252B-49F5-845B-EA086ECCCCB4}"/>
    <dgm:cxn modelId="{D81D60B4-3417-466B-823E-79672BF64F40}" type="presOf" srcId="{C5776EFF-C5D9-44CA-9049-E7A4AA3753F5}" destId="{4263806F-8453-4741-9CFA-9CEA593471D5}" srcOrd="0" destOrd="0" presId="urn:microsoft.com/office/officeart/2005/8/layout/chart3"/>
    <dgm:cxn modelId="{D9986BCD-126D-4B0F-BA3B-271C10EAA116}" srcId="{94425BE1-5216-4905-BFA8-3A50E745A0F1}" destId="{91119DA7-12C1-4395-A8EA-DE7C37FA8D8F}" srcOrd="5" destOrd="0" parTransId="{22B820AF-CA0B-4480-B6C5-E39A0E493379}" sibTransId="{AD56BC2F-61D5-4C68-A876-08F3E9C11C75}"/>
    <dgm:cxn modelId="{3ECB02DF-7FBE-4E41-ACB3-BE0B558C0648}" type="presOf" srcId="{0906F03B-B6ED-43BB-A63C-48E50BDD9B7A}" destId="{D6AC44BF-DB9B-407C-8C6E-CCD6725863D4}" srcOrd="0" destOrd="0" presId="urn:microsoft.com/office/officeart/2005/8/layout/chart3"/>
    <dgm:cxn modelId="{3D22B1DF-187A-4392-A759-1D7AC8A6413F}" type="presOf" srcId="{4058C560-F89C-419F-9A7F-FD3C1E9D69C0}" destId="{55E09F4E-FD67-4CF5-AA60-681FC96BDCBB}" srcOrd="0" destOrd="0" presId="urn:microsoft.com/office/officeart/2005/8/layout/chart3"/>
    <dgm:cxn modelId="{CA3DC2F9-62EF-4289-B717-FF14B2B5CEC9}" type="presOf" srcId="{91119DA7-12C1-4395-A8EA-DE7C37FA8D8F}" destId="{6D344CF4-5EA5-4BA3-9814-D64E43ADD098}" srcOrd="0" destOrd="0" presId="urn:microsoft.com/office/officeart/2005/8/layout/chart3"/>
    <dgm:cxn modelId="{ADD6C3FB-B037-47DF-BB88-CC703987F622}" srcId="{94425BE1-5216-4905-BFA8-3A50E745A0F1}" destId="{0906F03B-B6ED-43BB-A63C-48E50BDD9B7A}" srcOrd="2" destOrd="0" parTransId="{DEEA9588-9B00-4F0A-89C2-46908BD987BE}" sibTransId="{EB85FD2F-2AD2-4892-9FD4-120F2821A759}"/>
    <dgm:cxn modelId="{7114E874-D3DC-4691-B93C-CEFEFAC4358A}" type="presParOf" srcId="{C649F064-1C05-4640-9E78-37B25B653917}" destId="{DD7C14DB-EFD6-4B1C-A881-15902EB0CC7F}" srcOrd="0" destOrd="0" presId="urn:microsoft.com/office/officeart/2005/8/layout/chart3"/>
    <dgm:cxn modelId="{D6D66F5B-F666-44CD-B60F-5DE424327BE5}" type="presParOf" srcId="{C649F064-1C05-4640-9E78-37B25B653917}" destId="{3A4B8CD7-68EC-41ED-8906-2AF5849AC239}" srcOrd="1" destOrd="0" presId="urn:microsoft.com/office/officeart/2005/8/layout/chart3"/>
    <dgm:cxn modelId="{D9793E4A-6BB6-4204-A2D5-0D32AC5F972B}" type="presParOf" srcId="{C649F064-1C05-4640-9E78-37B25B653917}" destId="{55E09F4E-FD67-4CF5-AA60-681FC96BDCBB}" srcOrd="2" destOrd="0" presId="urn:microsoft.com/office/officeart/2005/8/layout/chart3"/>
    <dgm:cxn modelId="{A2485045-A125-4FAD-9290-E97AAF7EDE0E}" type="presParOf" srcId="{C649F064-1C05-4640-9E78-37B25B653917}" destId="{856E7985-8772-4DEB-94BB-31A1C3C2EF8F}" srcOrd="3" destOrd="0" presId="urn:microsoft.com/office/officeart/2005/8/layout/chart3"/>
    <dgm:cxn modelId="{5D5F726F-3E2A-4BB5-B999-75779000E200}" type="presParOf" srcId="{C649F064-1C05-4640-9E78-37B25B653917}" destId="{D6AC44BF-DB9B-407C-8C6E-CCD6725863D4}" srcOrd="4" destOrd="0" presId="urn:microsoft.com/office/officeart/2005/8/layout/chart3"/>
    <dgm:cxn modelId="{AF3B4A8D-7A7A-4559-8D39-C58358435FF4}" type="presParOf" srcId="{C649F064-1C05-4640-9E78-37B25B653917}" destId="{2748A2F3-1A43-4FA3-9730-63DE3D8B353D}" srcOrd="5" destOrd="0" presId="urn:microsoft.com/office/officeart/2005/8/layout/chart3"/>
    <dgm:cxn modelId="{20C3B7E9-580B-4B24-8151-438BEBC776AF}" type="presParOf" srcId="{C649F064-1C05-4640-9E78-37B25B653917}" destId="{4263806F-8453-4741-9CFA-9CEA593471D5}" srcOrd="6" destOrd="0" presId="urn:microsoft.com/office/officeart/2005/8/layout/chart3"/>
    <dgm:cxn modelId="{B14DB03D-C8BD-4BB3-94C8-AC5086C277A1}" type="presParOf" srcId="{C649F064-1C05-4640-9E78-37B25B653917}" destId="{8D4F6C04-3E57-4FC4-9D46-D82A706CACEB}" srcOrd="7" destOrd="0" presId="urn:microsoft.com/office/officeart/2005/8/layout/chart3"/>
    <dgm:cxn modelId="{EAF32AAF-5705-4FD4-9D15-F742D8CD00E7}" type="presParOf" srcId="{C649F064-1C05-4640-9E78-37B25B653917}" destId="{2F9E360F-A4ED-48EF-ABB4-FB688D53C224}" srcOrd="8" destOrd="0" presId="urn:microsoft.com/office/officeart/2005/8/layout/chart3"/>
    <dgm:cxn modelId="{CCF0367B-ECDA-40E2-93C3-9CA5225327DF}" type="presParOf" srcId="{C649F064-1C05-4640-9E78-37B25B653917}" destId="{DCCEB21E-5C4B-4374-8834-1F39A246DBB1}" srcOrd="9" destOrd="0" presId="urn:microsoft.com/office/officeart/2005/8/layout/chart3"/>
    <dgm:cxn modelId="{6BE93E52-E35C-42AC-99FF-CCF3DA7F1D37}" type="presParOf" srcId="{C649F064-1C05-4640-9E78-37B25B653917}" destId="{6D344CF4-5EA5-4BA3-9814-D64E43ADD098}" srcOrd="10" destOrd="0" presId="urn:microsoft.com/office/officeart/2005/8/layout/chart3"/>
    <dgm:cxn modelId="{5842C32C-CD0A-4CAD-95E1-4766943DB59E}" type="presParOf" srcId="{C649F064-1C05-4640-9E78-37B25B653917}" destId="{AE6D8451-8CC8-4869-A6C0-1C2DCB3CBC10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Which product is most subscribed?</a:t>
          </a:r>
        </a:p>
      </dgm:t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</dgm:pt>
    <dgm:pt modelId="{CD789EEF-4B5E-43DD-B856-0213893032FF}">
      <dgm:prSet phldrT="[Text]"/>
      <dgm:spPr/>
      <dgm:t>
        <a:bodyPr/>
        <a:lstStyle/>
        <a:p>
          <a:r>
            <a:rPr lang="en-US" dirty="0"/>
            <a:t>Product Data</a:t>
          </a:r>
        </a:p>
      </dgm:t>
      <dgm:extLst>
        <a:ext uri="{E40237B7-FDA0-4F09-8148-C483321AD2D9}">
          <dgm14:cNvPr xmlns:dgm14="http://schemas.microsoft.com/office/drawing/2010/diagram" id="0" name="" title="Group- consumer goods and services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E0C55164-C4FD-49A9-AF26-B1EF49FF488A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EB024D76-8945-4DE2-97CD-981FEB78C886}" type="pres">
      <dgm:prSet presAssocID="{661038A5-A781-483A-B3BE-3FC4F0B3FF7E}" presName="wedge1" presStyleLbl="node1" presStyleIdx="0" presStyleCnt="1"/>
      <dgm:spPr/>
    </dgm:pt>
    <dgm:pt modelId="{01B661DE-2A5F-45FE-A7E2-76F0FDC9C5A6}" type="pres">
      <dgm:prSet presAssocID="{661038A5-A781-483A-B3BE-3FC4F0B3FF7E}" presName="dummy1a" presStyleCnt="0"/>
      <dgm:spPr/>
    </dgm:pt>
    <dgm:pt modelId="{34CBB5A6-7451-4E35-9AD6-035F757BD32B}" type="pres">
      <dgm:prSet presAssocID="{661038A5-A781-483A-B3BE-3FC4F0B3FF7E}" presName="dummy1b" presStyleCnt="0"/>
      <dgm:spPr/>
    </dgm:pt>
    <dgm:pt modelId="{C37AF47A-D184-48E6-AEBA-2F5CA034A784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6B97FA42-B2A2-438B-961D-50AC6D0FD50A}" type="pres">
      <dgm:prSet presAssocID="{28B2834F-F48A-4E43-9FFE-28646D0A4772}" presName="arrowWedge1single" presStyleLbl="fgSibTrans2D1" presStyleIdx="0" presStyleCnt="1"/>
      <dgm:spPr>
        <a:solidFill>
          <a:schemeClr val="tx2">
            <a:lumMod val="50000"/>
          </a:schemeClr>
        </a:solidFill>
      </dgm:spPr>
    </dgm:pt>
  </dgm:ptLst>
  <dgm:cxnLst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7BD3D04F-5D9A-4044-A17A-7AF15D5B2656}" type="presOf" srcId="{661038A5-A781-483A-B3BE-3FC4F0B3FF7E}" destId="{E0C55164-C4FD-49A9-AF26-B1EF49FF488A}" srcOrd="0" destOrd="0" presId="urn:microsoft.com/office/officeart/2005/8/layout/cycle8"/>
    <dgm:cxn modelId="{484E5A5A-9C8D-4F08-A40F-69A67E23D6BA}" type="presOf" srcId="{8EBA43C8-9012-4EA0-B106-6FE159AD46CF}" destId="{EB024D76-8945-4DE2-97CD-981FEB78C886}" srcOrd="0" destOrd="1" presId="urn:microsoft.com/office/officeart/2005/8/layout/cycle8"/>
    <dgm:cxn modelId="{83588D6B-CA6F-404A-8A79-B7343D088901}" type="presOf" srcId="{8EBA43C8-9012-4EA0-B106-6FE159AD46CF}" destId="{C37AF47A-D184-48E6-AEBA-2F5CA034A784}" srcOrd="1" destOrd="1" presId="urn:microsoft.com/office/officeart/2005/8/layout/cycle8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1C1DE49D-918E-4BFB-BFE3-3C9E628DEE1C}" type="presOf" srcId="{CD789EEF-4B5E-43DD-B856-0213893032FF}" destId="{C37AF47A-D184-48E6-AEBA-2F5CA034A784}" srcOrd="1" destOrd="0" presId="urn:microsoft.com/office/officeart/2005/8/layout/cycle8"/>
    <dgm:cxn modelId="{ABEE6BA5-551F-4400-85A1-ACFD48C3D784}" type="presOf" srcId="{CD789EEF-4B5E-43DD-B856-0213893032FF}" destId="{EB024D76-8945-4DE2-97CD-981FEB78C886}" srcOrd="0" destOrd="0" presId="urn:microsoft.com/office/officeart/2005/8/layout/cycle8"/>
    <dgm:cxn modelId="{439D2952-6193-4A0F-995D-394CF800D564}" type="presParOf" srcId="{E0C55164-C4FD-49A9-AF26-B1EF49FF488A}" destId="{EB024D76-8945-4DE2-97CD-981FEB78C886}" srcOrd="0" destOrd="0" presId="urn:microsoft.com/office/officeart/2005/8/layout/cycle8"/>
    <dgm:cxn modelId="{4D16E791-13C0-438F-91DE-4CDDB1DAEDC8}" type="presParOf" srcId="{E0C55164-C4FD-49A9-AF26-B1EF49FF488A}" destId="{01B661DE-2A5F-45FE-A7E2-76F0FDC9C5A6}" srcOrd="1" destOrd="0" presId="urn:microsoft.com/office/officeart/2005/8/layout/cycle8"/>
    <dgm:cxn modelId="{8397EA7F-5BF0-41E2-8E51-72BFD27E89CA}" type="presParOf" srcId="{E0C55164-C4FD-49A9-AF26-B1EF49FF488A}" destId="{34CBB5A6-7451-4E35-9AD6-035F757BD32B}" srcOrd="2" destOrd="0" presId="urn:microsoft.com/office/officeart/2005/8/layout/cycle8"/>
    <dgm:cxn modelId="{4A308E11-478B-42B1-84D3-942B67613BC3}" type="presParOf" srcId="{E0C55164-C4FD-49A9-AF26-B1EF49FF488A}" destId="{C37AF47A-D184-48E6-AEBA-2F5CA034A784}" srcOrd="3" destOrd="0" presId="urn:microsoft.com/office/officeart/2005/8/layout/cycle8"/>
    <dgm:cxn modelId="{0116565B-A9D4-40D6-9883-5F59FA09DDF7}" type="presParOf" srcId="{E0C55164-C4FD-49A9-AF26-B1EF49FF488A}" destId="{6B97FA42-B2A2-438B-961D-50AC6D0FD50A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Which city has the maximum customers? </a:t>
          </a:r>
        </a:p>
      </dgm:t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</dgm:pt>
    <dgm:pt modelId="{CD789EEF-4B5E-43DD-B856-0213893032FF}">
      <dgm:prSet phldrT="[Text]"/>
      <dgm:spPr/>
      <dgm:t>
        <a:bodyPr/>
        <a:lstStyle/>
        <a:p>
          <a:r>
            <a:rPr lang="en-US" dirty="0"/>
            <a:t>Customer Location Data</a:t>
          </a:r>
        </a:p>
      </dgm:t>
      <dgm:extLst>
        <a:ext uri="{E40237B7-FDA0-4F09-8148-C483321AD2D9}">
          <dgm14:cNvPr xmlns:dgm14="http://schemas.microsoft.com/office/drawing/2010/diagram" id="0" name="" title="Group- research network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3B3CD62A-6962-458F-910B-DAC52BBB6AE0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1A6FB27F-2C78-46BE-BF5D-68FE59726D3D}" type="pres">
      <dgm:prSet presAssocID="{661038A5-A781-483A-B3BE-3FC4F0B3FF7E}" presName="wedge1" presStyleLbl="node1" presStyleIdx="0" presStyleCnt="1"/>
      <dgm:spPr/>
    </dgm:pt>
    <dgm:pt modelId="{DA372EF2-708C-4A93-9C43-ACBD5DA3A407}" type="pres">
      <dgm:prSet presAssocID="{661038A5-A781-483A-B3BE-3FC4F0B3FF7E}" presName="dummy1a" presStyleCnt="0"/>
      <dgm:spPr/>
    </dgm:pt>
    <dgm:pt modelId="{62D2A1F4-0264-4EDB-9E4B-F87CC56C97F2}" type="pres">
      <dgm:prSet presAssocID="{661038A5-A781-483A-B3BE-3FC4F0B3FF7E}" presName="dummy1b" presStyleCnt="0"/>
      <dgm:spPr/>
    </dgm:pt>
    <dgm:pt modelId="{B5FEDA62-EFA7-46C6-95CA-555D30AFF1B2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7268AD3-CA62-4982-8CB1-2DB6C340FE06}" type="pres">
      <dgm:prSet presAssocID="{28B2834F-F48A-4E43-9FFE-28646D0A4772}" presName="arrowWedge1single" presStyleLbl="fgSibTrans2D1" presStyleIdx="0" presStyleCnt="1"/>
      <dgm:spPr>
        <a:solidFill>
          <a:schemeClr val="accent1">
            <a:lumMod val="50000"/>
          </a:schemeClr>
        </a:solidFill>
      </dgm:spPr>
    </dgm:pt>
  </dgm:ptLst>
  <dgm:cxnLst>
    <dgm:cxn modelId="{D1776D01-5D86-4906-879D-522DE9F9E6E4}" type="presOf" srcId="{8EBA43C8-9012-4EA0-B106-6FE159AD46CF}" destId="{1A6FB27F-2C78-46BE-BF5D-68FE59726D3D}" srcOrd="0" destOrd="1" presId="urn:microsoft.com/office/officeart/2005/8/layout/cycle8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AC563738-D4B6-4204-A986-4C2898EC0450}" type="presOf" srcId="{8EBA43C8-9012-4EA0-B106-6FE159AD46CF}" destId="{B5FEDA62-EFA7-46C6-95CA-555D30AFF1B2}" srcOrd="1" destOrd="1" presId="urn:microsoft.com/office/officeart/2005/8/layout/cycle8"/>
    <dgm:cxn modelId="{59EB4080-78F7-415C-9EC1-B6347DC77C28}" type="presOf" srcId="{CD789EEF-4B5E-43DD-B856-0213893032FF}" destId="{B5FEDA62-EFA7-46C6-95CA-555D30AFF1B2}" srcOrd="1" destOrd="0" presId="urn:microsoft.com/office/officeart/2005/8/layout/cycle8"/>
    <dgm:cxn modelId="{DF1AA080-8091-4285-A7F6-141BA5FA0A04}" type="presOf" srcId="{CD789EEF-4B5E-43DD-B856-0213893032FF}" destId="{1A6FB27F-2C78-46BE-BF5D-68FE59726D3D}" srcOrd="0" destOrd="0" presId="urn:microsoft.com/office/officeart/2005/8/layout/cycle8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1982B6F2-D62D-4420-BDE4-88AAE6BFF2A1}" type="presOf" srcId="{661038A5-A781-483A-B3BE-3FC4F0B3FF7E}" destId="{3B3CD62A-6962-458F-910B-DAC52BBB6AE0}" srcOrd="0" destOrd="0" presId="urn:microsoft.com/office/officeart/2005/8/layout/cycle8"/>
    <dgm:cxn modelId="{8214EB54-A166-4648-B8B6-424F6337F284}" type="presParOf" srcId="{3B3CD62A-6962-458F-910B-DAC52BBB6AE0}" destId="{1A6FB27F-2C78-46BE-BF5D-68FE59726D3D}" srcOrd="0" destOrd="0" presId="urn:microsoft.com/office/officeart/2005/8/layout/cycle8"/>
    <dgm:cxn modelId="{401A413B-4D4A-4802-86FE-D28D25E0CAFD}" type="presParOf" srcId="{3B3CD62A-6962-458F-910B-DAC52BBB6AE0}" destId="{DA372EF2-708C-4A93-9C43-ACBD5DA3A407}" srcOrd="1" destOrd="0" presId="urn:microsoft.com/office/officeart/2005/8/layout/cycle8"/>
    <dgm:cxn modelId="{60A4E040-3C4B-4EA7-AD16-370E20A27758}" type="presParOf" srcId="{3B3CD62A-6962-458F-910B-DAC52BBB6AE0}" destId="{62D2A1F4-0264-4EDB-9E4B-F87CC56C97F2}" srcOrd="2" destOrd="0" presId="urn:microsoft.com/office/officeart/2005/8/layout/cycle8"/>
    <dgm:cxn modelId="{76CE5B70-56D7-4D66-8C17-0AA2319EB19D}" type="presParOf" srcId="{3B3CD62A-6962-458F-910B-DAC52BBB6AE0}" destId="{B5FEDA62-EFA7-46C6-95CA-555D30AFF1B2}" srcOrd="3" destOrd="0" presId="urn:microsoft.com/office/officeart/2005/8/layout/cycle8"/>
    <dgm:cxn modelId="{C5B8955A-07C3-402C-BE4A-199A36612C21}" type="presParOf" srcId="{3B3CD62A-6962-458F-910B-DAC52BBB6AE0}" destId="{E7268AD3-CA62-4982-8CB1-2DB6C340FE06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cycle8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D789EEF-4B5E-43DD-B856-0213893032FF}">
      <dgm:prSet phldrT="[Text]"/>
      <dgm:spPr/>
      <dgm:t>
        <a:bodyPr/>
        <a:lstStyle/>
        <a:p>
          <a:r>
            <a:rPr lang="en-US" dirty="0"/>
            <a:t>Billing Data</a:t>
          </a:r>
        </a:p>
      </dgm:t>
      <dgm:extLst>
        <a:ext uri="{E40237B7-FDA0-4F09-8148-C483321AD2D9}">
          <dgm14:cNvPr xmlns:dgm14="http://schemas.microsoft.com/office/drawing/2010/diagram" id="0" name="" title="Group- industry and technology markets 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73944C55-B574-4912-B6D4-96704765C5DA}">
      <dgm:prSet phldrT="[Text]"/>
      <dgm:spPr/>
      <dgm:t>
        <a:bodyPr/>
        <a:lstStyle/>
        <a:p>
          <a:r>
            <a:rPr lang="en-US" dirty="0"/>
            <a:t>What is the preferred billing option?</a:t>
          </a:r>
        </a:p>
      </dgm:t>
    </dgm:pt>
    <dgm:pt modelId="{504D50CC-20F6-4E6F-9556-ABED24ADFDC1}" type="parTrans" cxnId="{8D360C82-0AC0-43F0-975A-3659E81DC079}">
      <dgm:prSet/>
      <dgm:spPr/>
      <dgm:t>
        <a:bodyPr/>
        <a:lstStyle/>
        <a:p>
          <a:endParaRPr lang="en-US"/>
        </a:p>
      </dgm:t>
    </dgm:pt>
    <dgm:pt modelId="{EA3F9B71-30C2-492E-9E0D-5C84A662F1B5}" type="sibTrans" cxnId="{8D360C82-0AC0-43F0-975A-3659E81DC079}">
      <dgm:prSet/>
      <dgm:spPr/>
      <dgm:t>
        <a:bodyPr/>
        <a:lstStyle/>
        <a:p>
          <a:endParaRPr lang="en-US"/>
        </a:p>
      </dgm:t>
    </dgm:pt>
    <dgm:pt modelId="{3B50BBC6-F52D-4C13-A58B-CC32FCF41C38}" type="pres">
      <dgm:prSet presAssocID="{661038A5-A781-483A-B3BE-3FC4F0B3FF7E}" presName="compositeShape" presStyleCnt="0">
        <dgm:presLayoutVars>
          <dgm:chMax val="7"/>
          <dgm:dir/>
          <dgm:resizeHandles val="exact"/>
        </dgm:presLayoutVars>
      </dgm:prSet>
      <dgm:spPr/>
    </dgm:pt>
    <dgm:pt modelId="{49F628DA-B5F0-4B9A-B1EE-B3B3A57E8F0F}" type="pres">
      <dgm:prSet presAssocID="{661038A5-A781-483A-B3BE-3FC4F0B3FF7E}" presName="wedge1" presStyleLbl="node1" presStyleIdx="0" presStyleCnt="1"/>
      <dgm:spPr/>
    </dgm:pt>
    <dgm:pt modelId="{B476646F-909B-4201-AB1A-545D1EEA6211}" type="pres">
      <dgm:prSet presAssocID="{661038A5-A781-483A-B3BE-3FC4F0B3FF7E}" presName="dummy1a" presStyleCnt="0"/>
      <dgm:spPr/>
    </dgm:pt>
    <dgm:pt modelId="{304DA213-C55C-4091-BCFC-4FF801CF4255}" type="pres">
      <dgm:prSet presAssocID="{661038A5-A781-483A-B3BE-3FC4F0B3FF7E}" presName="dummy1b" presStyleCnt="0"/>
      <dgm:spPr/>
    </dgm:pt>
    <dgm:pt modelId="{DB829A26-3BB9-440A-A9FF-0BB730AD2A87}" type="pres">
      <dgm:prSet presAssocID="{661038A5-A781-483A-B3BE-3FC4F0B3FF7E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261A9AA-14F7-45B2-8DC0-1CD7AA7EC639}" type="pres">
      <dgm:prSet presAssocID="{28B2834F-F48A-4E43-9FFE-28646D0A4772}" presName="arrowWedge1single" presStyleLbl="fgSibTrans2D1" presStyleIdx="0" presStyleCnt="1"/>
      <dgm:spPr>
        <a:solidFill>
          <a:srgbClr val="002060"/>
        </a:solidFill>
      </dgm:spPr>
    </dgm:pt>
  </dgm:ptLst>
  <dgm:cxnLst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0DE59E26-C99D-4F06-B5C1-19ADB7F74E88}" type="presOf" srcId="{CD789EEF-4B5E-43DD-B856-0213893032FF}" destId="{49F628DA-B5F0-4B9A-B1EE-B3B3A57E8F0F}" srcOrd="0" destOrd="0" presId="urn:microsoft.com/office/officeart/2005/8/layout/cycle8"/>
    <dgm:cxn modelId="{3FB0F72B-44CC-403F-BC65-76D9CA1531FA}" type="presOf" srcId="{73944C55-B574-4912-B6D4-96704765C5DA}" destId="{49F628DA-B5F0-4B9A-B1EE-B3B3A57E8F0F}" srcOrd="0" destOrd="1" presId="urn:microsoft.com/office/officeart/2005/8/layout/cycle8"/>
    <dgm:cxn modelId="{8D360C82-0AC0-43F0-975A-3659E81DC079}" srcId="{CD789EEF-4B5E-43DD-B856-0213893032FF}" destId="{73944C55-B574-4912-B6D4-96704765C5DA}" srcOrd="0" destOrd="0" parTransId="{504D50CC-20F6-4E6F-9556-ABED24ADFDC1}" sibTransId="{EA3F9B71-30C2-492E-9E0D-5C84A662F1B5}"/>
    <dgm:cxn modelId="{020CA1A2-E0F7-4A39-8124-EEA5022787C4}" type="presOf" srcId="{661038A5-A781-483A-B3BE-3FC4F0B3FF7E}" destId="{3B50BBC6-F52D-4C13-A58B-CC32FCF41C38}" srcOrd="0" destOrd="0" presId="urn:microsoft.com/office/officeart/2005/8/layout/cycle8"/>
    <dgm:cxn modelId="{BFBD3AB6-B326-4AA7-B76F-3D04BD41A7B8}" type="presOf" srcId="{73944C55-B574-4912-B6D4-96704765C5DA}" destId="{DB829A26-3BB9-440A-A9FF-0BB730AD2A87}" srcOrd="1" destOrd="1" presId="urn:microsoft.com/office/officeart/2005/8/layout/cycle8"/>
    <dgm:cxn modelId="{CE83BDF5-70FB-4B04-8F1F-E0AE1925809C}" type="presOf" srcId="{CD789EEF-4B5E-43DD-B856-0213893032FF}" destId="{DB829A26-3BB9-440A-A9FF-0BB730AD2A87}" srcOrd="1" destOrd="0" presId="urn:microsoft.com/office/officeart/2005/8/layout/cycle8"/>
    <dgm:cxn modelId="{5663FA1A-9C1A-4F9A-936B-F67F7D929401}" type="presParOf" srcId="{3B50BBC6-F52D-4C13-A58B-CC32FCF41C38}" destId="{49F628DA-B5F0-4B9A-B1EE-B3B3A57E8F0F}" srcOrd="0" destOrd="0" presId="urn:microsoft.com/office/officeart/2005/8/layout/cycle8"/>
    <dgm:cxn modelId="{5199CBE5-E387-49CA-AB5E-30C23A77D4C9}" type="presParOf" srcId="{3B50BBC6-F52D-4C13-A58B-CC32FCF41C38}" destId="{B476646F-909B-4201-AB1A-545D1EEA6211}" srcOrd="1" destOrd="0" presId="urn:microsoft.com/office/officeart/2005/8/layout/cycle8"/>
    <dgm:cxn modelId="{225A1E40-21FA-468C-9DA0-3F729832ED3A}" type="presParOf" srcId="{3B50BBC6-F52D-4C13-A58B-CC32FCF41C38}" destId="{304DA213-C55C-4091-BCFC-4FF801CF4255}" srcOrd="2" destOrd="0" presId="urn:microsoft.com/office/officeart/2005/8/layout/cycle8"/>
    <dgm:cxn modelId="{0411F0F6-0EEF-4A19-A277-08F358AE5B36}" type="presParOf" srcId="{3B50BBC6-F52D-4C13-A58B-CC32FCF41C38}" destId="{DB829A26-3BB9-440A-A9FF-0BB730AD2A87}" srcOrd="3" destOrd="0" presId="urn:microsoft.com/office/officeart/2005/8/layout/cycle8"/>
    <dgm:cxn modelId="{31CB394F-EE13-46C2-84AC-E4CBEDF2EB1F}" type="presParOf" srcId="{3B50BBC6-F52D-4C13-A58B-CC32FCF41C38}" destId="{E261A9AA-14F7-45B2-8DC0-1CD7AA7EC639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87DDB-E1DD-4BDB-B0B9-F3BBCDD7408B}">
      <dsp:nvSpPr>
        <dsp:cNvPr id="0" name=""/>
        <dsp:cNvSpPr/>
      </dsp:nvSpPr>
      <dsp:spPr>
        <a:xfrm>
          <a:off x="1885950" y="19049"/>
          <a:ext cx="1257300" cy="1257300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lang="en-US" sz="900" kern="1200" dirty="0">
              <a:latin typeface="+mn-lt"/>
            </a:rPr>
            <a:t>CUSTOMER LOCATION DATA</a:t>
          </a:r>
        </a:p>
      </dsp:txBody>
      <dsp:txXfrm>
        <a:off x="2200275" y="647699"/>
        <a:ext cx="628650" cy="628650"/>
      </dsp:txXfrm>
    </dsp:sp>
    <dsp:sp modelId="{B54CB67E-8544-4DAC-A98D-34B4A688ED9A}">
      <dsp:nvSpPr>
        <dsp:cNvPr id="0" name=""/>
        <dsp:cNvSpPr/>
      </dsp:nvSpPr>
      <dsp:spPr>
        <a:xfrm>
          <a:off x="1257299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SUBSCRIBER DATA</a:t>
          </a:r>
        </a:p>
      </dsp:txBody>
      <dsp:txXfrm>
        <a:off x="1571624" y="1905000"/>
        <a:ext cx="628650" cy="628650"/>
      </dsp:txXfrm>
    </dsp:sp>
    <dsp:sp modelId="{35A292F0-0DE6-4B5C-B56B-F0EABF3D06B8}">
      <dsp:nvSpPr>
        <dsp:cNvPr id="0" name=""/>
        <dsp:cNvSpPr/>
      </dsp:nvSpPr>
      <dsp:spPr>
        <a:xfrm rot="10800000">
          <a:off x="1885950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ACCOUNT DATA</a:t>
          </a:r>
        </a:p>
      </dsp:txBody>
      <dsp:txXfrm rot="10800000">
        <a:off x="2200275" y="1276350"/>
        <a:ext cx="628650" cy="628650"/>
      </dsp:txXfrm>
    </dsp:sp>
    <dsp:sp modelId="{001329D0-646B-451E-BC33-C7074C6BF6BA}">
      <dsp:nvSpPr>
        <dsp:cNvPr id="0" name=""/>
        <dsp:cNvSpPr/>
      </dsp:nvSpPr>
      <dsp:spPr>
        <a:xfrm>
          <a:off x="2514599" y="1276350"/>
          <a:ext cx="1257300" cy="1257300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BILLING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>
        <a:off x="2828924" y="1905000"/>
        <a:ext cx="628650" cy="628650"/>
      </dsp:txXfrm>
    </dsp:sp>
    <dsp:sp modelId="{D3364B79-3D2E-479C-8017-D3E45CFECD03}">
      <dsp:nvSpPr>
        <dsp:cNvPr id="0" name=""/>
        <dsp:cNvSpPr/>
      </dsp:nvSpPr>
      <dsp:spPr>
        <a:xfrm>
          <a:off x="62864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PROD-CAMP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>
        <a:off x="942974" y="3162300"/>
        <a:ext cx="628650" cy="628650"/>
      </dsp:txXfrm>
    </dsp:sp>
    <dsp:sp modelId="{844CA2BE-7C68-45E8-98D2-2D186736F799}">
      <dsp:nvSpPr>
        <dsp:cNvPr id="0" name=""/>
        <dsp:cNvSpPr/>
      </dsp:nvSpPr>
      <dsp:spPr>
        <a:xfrm rot="10800000">
          <a:off x="125729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PRODUCT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 dirty="0">
              <a:ln/>
              <a:effectLst/>
              <a:latin typeface="+mn-lt"/>
            </a:rPr>
            <a:t>DATA</a:t>
          </a:r>
        </a:p>
      </dsp:txBody>
      <dsp:txXfrm rot="10800000">
        <a:off x="1571624" y="2533650"/>
        <a:ext cx="628650" cy="628650"/>
      </dsp:txXfrm>
    </dsp:sp>
    <dsp:sp modelId="{798DFF6D-A23F-404F-AEEB-EEB077DC8B8D}">
      <dsp:nvSpPr>
        <dsp:cNvPr id="0" name=""/>
        <dsp:cNvSpPr/>
      </dsp:nvSpPr>
      <dsp:spPr>
        <a:xfrm>
          <a:off x="1885950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>
              <a:ln/>
              <a:effectLst/>
              <a:latin typeface="+mn-lt"/>
            </a:rPr>
            <a:t>CAMPAIGN DATA</a:t>
          </a:r>
        </a:p>
        <a:p>
          <a:pPr marL="0" marR="0" lvl="0" indent="0" algn="ctr" defTabSz="4000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900" b="0" i="0" u="none" strike="noStrike" kern="1200" cap="none" normalizeH="0" baseline="0">
              <a:ln/>
              <a:effectLst/>
              <a:latin typeface="+mn-lt"/>
            </a:rPr>
            <a:t>DATA</a:t>
          </a:r>
          <a:endParaRPr kumimoji="0" lang="en-US" sz="900" b="0" i="0" u="none" strike="noStrike" kern="1200" cap="none" normalizeH="0" baseline="0" dirty="0">
            <a:ln/>
            <a:effectLst/>
            <a:latin typeface="+mn-lt"/>
          </a:endParaRPr>
        </a:p>
      </dsp:txBody>
      <dsp:txXfrm>
        <a:off x="2200275" y="3162300"/>
        <a:ext cx="628650" cy="628650"/>
      </dsp:txXfrm>
    </dsp:sp>
    <dsp:sp modelId="{3C82A8E8-72A6-454C-BBEE-7FA360F277BB}">
      <dsp:nvSpPr>
        <dsp:cNvPr id="0" name=""/>
        <dsp:cNvSpPr/>
      </dsp:nvSpPr>
      <dsp:spPr>
        <a:xfrm rot="10800000">
          <a:off x="2514599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ORDER DATA</a:t>
          </a:r>
        </a:p>
      </dsp:txBody>
      <dsp:txXfrm rot="10800000">
        <a:off x="2828924" y="2533650"/>
        <a:ext cx="628650" cy="628650"/>
      </dsp:txXfrm>
    </dsp:sp>
    <dsp:sp modelId="{A1CC50D3-9998-4819-B80E-19F28FD191B2}">
      <dsp:nvSpPr>
        <dsp:cNvPr id="0" name=""/>
        <dsp:cNvSpPr/>
      </dsp:nvSpPr>
      <dsp:spPr>
        <a:xfrm>
          <a:off x="3143250" y="2533650"/>
          <a:ext cx="1257300" cy="1257300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OFFER DATA</a:t>
          </a:r>
        </a:p>
      </dsp:txBody>
      <dsp:txXfrm>
        <a:off x="3457575" y="3162300"/>
        <a:ext cx="628650" cy="62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C14DB-EFD6-4B1C-A881-15902EB0CC7F}">
      <dsp:nvSpPr>
        <dsp:cNvPr id="0" name=""/>
        <dsp:cNvSpPr/>
      </dsp:nvSpPr>
      <dsp:spPr>
        <a:xfrm>
          <a:off x="410336" y="237362"/>
          <a:ext cx="3200400" cy="320040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SALES REPRESNTATIVE </a:t>
          </a:r>
        </a:p>
      </dsp:txBody>
      <dsp:txXfrm>
        <a:off x="2047113" y="829436"/>
        <a:ext cx="1181100" cy="952500"/>
      </dsp:txXfrm>
    </dsp:sp>
    <dsp:sp modelId="{55E09F4E-FD67-4CF5-AA60-681FC96BDCBB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CUSTOMER </a:t>
          </a:r>
        </a:p>
      </dsp:txBody>
      <dsp:txXfrm>
        <a:off x="1932812" y="2029586"/>
        <a:ext cx="1181100" cy="952500"/>
      </dsp:txXfrm>
    </dsp:sp>
    <dsp:sp modelId="{D6AC44BF-DB9B-407C-8C6E-CCD6725863D4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 DEVELOPMENT TEAM</a:t>
          </a:r>
        </a:p>
      </dsp:txBody>
      <dsp:txXfrm>
        <a:off x="637413" y="2029586"/>
        <a:ext cx="1181100" cy="952500"/>
      </dsp:txXfrm>
    </dsp:sp>
    <dsp:sp modelId="{4263806F-8453-4741-9CFA-9CEA593471D5}">
      <dsp:nvSpPr>
        <dsp:cNvPr id="0" name=""/>
        <dsp:cNvSpPr/>
      </dsp:nvSpPr>
      <dsp:spPr>
        <a:xfrm>
          <a:off x="275463" y="372236"/>
          <a:ext cx="3200400" cy="32004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CHIEF DATA OFFICE TEAM </a:t>
          </a:r>
        </a:p>
      </dsp:txBody>
      <dsp:txXfrm>
        <a:off x="637413" y="962786"/>
        <a:ext cx="1181100" cy="95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C14DB-EFD6-4B1C-A881-15902EB0CC7F}">
      <dsp:nvSpPr>
        <dsp:cNvPr id="0" name=""/>
        <dsp:cNvSpPr/>
      </dsp:nvSpPr>
      <dsp:spPr>
        <a:xfrm>
          <a:off x="381006" y="457196"/>
          <a:ext cx="4224528" cy="4224528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CDO TEAM</a:t>
          </a:r>
        </a:p>
      </dsp:txBody>
      <dsp:txXfrm>
        <a:off x="2538532" y="909824"/>
        <a:ext cx="1232154" cy="905256"/>
      </dsp:txXfrm>
    </dsp:sp>
    <dsp:sp modelId="{55E09F4E-FD67-4CF5-AA60-681FC96BDCBB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400" b="0" i="0" u="none" strike="noStrike" kern="1200" cap="none" normalizeH="0" baseline="0" dirty="0">
              <a:ln/>
              <a:effectLst/>
              <a:latin typeface="+mn-lt"/>
            </a:rPr>
            <a:t>MARKETING TEAM </a:t>
          </a:r>
        </a:p>
      </dsp:txBody>
      <dsp:txXfrm>
        <a:off x="3231261" y="2196000"/>
        <a:ext cx="1277416" cy="854964"/>
      </dsp:txXfrm>
    </dsp:sp>
    <dsp:sp modelId="{D6AC44BF-DB9B-407C-8C6E-CCD6725863D4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7556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/>
              <a:effectLst/>
              <a:latin typeface="+mn-lt"/>
            </a:rPr>
            <a:t>SALES TEAM </a:t>
          </a:r>
        </a:p>
      </dsp:txBody>
      <dsp:txXfrm>
        <a:off x="2496997" y="3377862"/>
        <a:ext cx="1232154" cy="905256"/>
      </dsp:txXfrm>
    </dsp:sp>
    <dsp:sp modelId="{4263806F-8453-4741-9CFA-9CEA593471D5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marR="0" lvl="0" indent="0" algn="ctr" defTabSz="7556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/>
              <a:effectLst/>
              <a:latin typeface="+mn-lt"/>
            </a:rPr>
            <a:t>CUSTOMERS</a:t>
          </a:r>
        </a:p>
      </dsp:txBody>
      <dsp:txXfrm>
        <a:off x="1174318" y="3377862"/>
        <a:ext cx="1232154" cy="905256"/>
      </dsp:txXfrm>
    </dsp:sp>
    <dsp:sp modelId="{2F9E360F-A4ED-48EF-ABB4-FB688D53C224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DATABASE DEVELOPMENT TEAM</a:t>
          </a:r>
        </a:p>
      </dsp:txBody>
      <dsp:txXfrm>
        <a:off x="404850" y="2196000"/>
        <a:ext cx="1277416" cy="854964"/>
      </dsp:txXfrm>
    </dsp:sp>
    <dsp:sp modelId="{6D344CF4-5EA5-4BA3-9814-D64E43ADD098}">
      <dsp:nvSpPr>
        <dsp:cNvPr id="0" name=""/>
        <dsp:cNvSpPr/>
      </dsp:nvSpPr>
      <dsp:spPr>
        <a:xfrm>
          <a:off x="339470" y="511218"/>
          <a:ext cx="4224528" cy="4224528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REPORTING TEAM </a:t>
          </a:r>
        </a:p>
      </dsp:txBody>
      <dsp:txXfrm>
        <a:off x="1174318" y="963846"/>
        <a:ext cx="1232154" cy="905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24D76-8945-4DE2-97CD-981FEB78C886}">
      <dsp:nvSpPr>
        <dsp:cNvPr id="0" name=""/>
        <dsp:cNvSpPr/>
      </dsp:nvSpPr>
      <dsp:spPr>
        <a:xfrm>
          <a:off x="258802" y="291079"/>
          <a:ext cx="2717422" cy="27174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Product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product is most subscribed?</a:t>
          </a:r>
        </a:p>
      </dsp:txBody>
      <dsp:txXfrm>
        <a:off x="711705" y="743982"/>
        <a:ext cx="1811615" cy="1811615"/>
      </dsp:txXfrm>
    </dsp:sp>
    <dsp:sp modelId="{6B97FA42-B2A2-438B-961D-50AC6D0FD50A}">
      <dsp:nvSpPr>
        <dsp:cNvPr id="0" name=""/>
        <dsp:cNvSpPr/>
      </dsp:nvSpPr>
      <dsp:spPr>
        <a:xfrm>
          <a:off x="108580" y="122738"/>
          <a:ext cx="3053865" cy="3053865"/>
        </a:xfrm>
        <a:prstGeom prst="circularArrow">
          <a:avLst>
            <a:gd name="adj1" fmla="val 5085"/>
            <a:gd name="adj2" fmla="val 327528"/>
            <a:gd name="adj3" fmla="val 15826928"/>
            <a:gd name="adj4" fmla="val 16245544"/>
            <a:gd name="adj5" fmla="val 5932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FB27F-2C78-46BE-BF5D-68FE59726D3D}">
      <dsp:nvSpPr>
        <dsp:cNvPr id="0" name=""/>
        <dsp:cNvSpPr/>
      </dsp:nvSpPr>
      <dsp:spPr>
        <a:xfrm>
          <a:off x="258958" y="316870"/>
          <a:ext cx="2719059" cy="27190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Customer Location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Which city has the maximum customers? </a:t>
          </a:r>
        </a:p>
      </dsp:txBody>
      <dsp:txXfrm>
        <a:off x="712134" y="770046"/>
        <a:ext cx="1812706" cy="1812706"/>
      </dsp:txXfrm>
    </dsp:sp>
    <dsp:sp modelId="{E7268AD3-CA62-4982-8CB1-2DB6C340FE06}">
      <dsp:nvSpPr>
        <dsp:cNvPr id="0" name=""/>
        <dsp:cNvSpPr/>
      </dsp:nvSpPr>
      <dsp:spPr>
        <a:xfrm>
          <a:off x="108635" y="148428"/>
          <a:ext cx="3055705" cy="3055705"/>
        </a:xfrm>
        <a:prstGeom prst="circularArrow">
          <a:avLst>
            <a:gd name="adj1" fmla="val 5085"/>
            <a:gd name="adj2" fmla="val 327528"/>
            <a:gd name="adj3" fmla="val 15826955"/>
            <a:gd name="adj4" fmla="val 16245517"/>
            <a:gd name="adj5" fmla="val 5932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628DA-B5F0-4B9A-B1EE-B3B3A57E8F0F}">
      <dsp:nvSpPr>
        <dsp:cNvPr id="0" name=""/>
        <dsp:cNvSpPr/>
      </dsp:nvSpPr>
      <dsp:spPr>
        <a:xfrm>
          <a:off x="258802" y="291079"/>
          <a:ext cx="2717422" cy="27174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Billing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What is the preferred billing option?</a:t>
          </a:r>
        </a:p>
      </dsp:txBody>
      <dsp:txXfrm>
        <a:off x="711705" y="743982"/>
        <a:ext cx="1811615" cy="1811615"/>
      </dsp:txXfrm>
    </dsp:sp>
    <dsp:sp modelId="{E261A9AA-14F7-45B2-8DC0-1CD7AA7EC639}">
      <dsp:nvSpPr>
        <dsp:cNvPr id="0" name=""/>
        <dsp:cNvSpPr/>
      </dsp:nvSpPr>
      <dsp:spPr>
        <a:xfrm>
          <a:off x="108580" y="122738"/>
          <a:ext cx="3053865" cy="3053865"/>
        </a:xfrm>
        <a:prstGeom prst="circularArrow">
          <a:avLst>
            <a:gd name="adj1" fmla="val 5085"/>
            <a:gd name="adj2" fmla="val 327528"/>
            <a:gd name="adj3" fmla="val 15826928"/>
            <a:gd name="adj4" fmla="val 16245544"/>
            <a:gd name="adj5" fmla="val 5932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10/6/21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10/6/21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365B-5397-4552-89D2-3C31D6B894C4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306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79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1850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65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37916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975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8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9678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D992-82F2-4752-BCD7-4BDCCFA26099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audio" Target="../media/media5.m4a"/><Relationship Id="rId16" Type="http://schemas.openxmlformats.org/officeDocument/2006/relationships/diagramQuickStyle" Target="../diagrams/quickStyle6.xml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19" Type="http://schemas.openxmlformats.org/officeDocument/2006/relationships/image" Target="../media/image3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cid:image001.png@01D5A7B4.74873EB0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A09094-927E-4BD2-B62F-E0B3AD66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2209800"/>
          </a:xfrm>
        </p:spPr>
        <p:txBody>
          <a:bodyPr>
            <a:normAutofit fontScale="90000"/>
          </a:bodyPr>
          <a:lstStyle/>
          <a:p>
            <a:r>
              <a:rPr lang="en-US" sz="2400" b="1" i="1" cap="all" dirty="0"/>
              <a:t>PROJECT DESIGN REPORT</a:t>
            </a:r>
            <a:br>
              <a:rPr lang="en-US" sz="2400" b="1" i="1" cap="all" dirty="0"/>
            </a:br>
            <a:br>
              <a:rPr lang="en-US" sz="2400" b="1" i="1" cap="all" dirty="0"/>
            </a:br>
            <a:br>
              <a:rPr lang="en-US" sz="2400" b="1" i="1" cap="all" dirty="0"/>
            </a:br>
            <a:r>
              <a:rPr lang="en-US" sz="2400" b="1" i="1" cap="all" dirty="0"/>
              <a:t>Teksus TELECOMMUNICATIONS</a:t>
            </a:r>
            <a:br>
              <a:rPr lang="en-US" sz="2400" b="1" i="1" cap="all" dirty="0"/>
            </a:br>
            <a:r>
              <a:rPr lang="en-US" sz="2400" b="1" i="1" cap="all" dirty="0"/>
              <a:t>DATABASE SYSTEM</a:t>
            </a:r>
            <a:endParaRPr lang="en-US" sz="2400" i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253150-AC29-4723-B790-E83850E98EFC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r="9762"/>
          <a:stretch>
            <a:fillRect/>
          </a:stretch>
        </p:blipFill>
        <p:spPr>
          <a:xfrm>
            <a:off x="4862513" y="685800"/>
            <a:ext cx="6705600" cy="54864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816C0A-95A1-4E0B-904F-66A35405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="1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Akash </a:t>
            </a:r>
            <a:r>
              <a:rPr lang="en-US" sz="2400" b="1" i="1" cap="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Kandarkar</a:t>
            </a:r>
            <a:endParaRPr lang="en-US" sz="2400" b="1" i="1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9" name="Graphic 201">
            <a:extLst>
              <a:ext uri="{FF2B5EF4-FFF2-40B4-BE49-F238E27FC236}">
                <a16:creationId xmlns:a16="http://schemas.microsoft.com/office/drawing/2014/main" id="{F53E351D-4862-4ACE-9C37-B343D7CB655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4724401"/>
            <a:ext cx="1935223" cy="1447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A26F04-B662-4FC4-A20C-451FA8A41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468">
        <p:fade/>
      </p:transition>
    </mc:Choice>
    <mc:Fallback xmlns="">
      <p:transition spd="med" advTm="94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572E-E23F-409A-B0E9-A5A2DDA8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1447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Customer Location Form: </a:t>
            </a:r>
            <a:br>
              <a:rPr lang="en-US" b="1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Combo Box for choosing </a:t>
            </a:r>
            <a:r>
              <a:rPr lang="en-US" sz="2200" dirty="0" err="1">
                <a:solidFill>
                  <a:schemeClr val="tx1"/>
                </a:solidFill>
              </a:rPr>
              <a:t>cust_state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F3EFC-1A19-48E6-9868-EEC57D08D1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1065212" y="2209800"/>
            <a:ext cx="10299858" cy="4343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85B564-BD47-4A58-BFB5-6B1F69EA2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74">
        <p:fade/>
      </p:transition>
    </mc:Choice>
    <mc:Fallback xmlns="">
      <p:transition spd="med" advTm="16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45BE-98FD-43E9-9CA3-EE45157F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1752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Account_Subscription_Product</a:t>
            </a:r>
            <a:r>
              <a:rPr lang="en-US" b="1" dirty="0"/>
              <a:t> Form: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This form consists of sub-form for subscription and product data based on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account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12955-D561-40F7-B7B3-78AB800C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3" y="2362200"/>
            <a:ext cx="10287000" cy="4343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513C98-68FA-433F-8E24-0DE0AF0EC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53">
        <p:fade/>
      </p:transition>
    </mc:Choice>
    <mc:Fallback xmlns="">
      <p:transition spd="med" advTm="15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396E-DB89-41FC-9A8F-AEF2CE29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04800"/>
            <a:ext cx="10971372" cy="1143000"/>
          </a:xfrm>
        </p:spPr>
        <p:txBody>
          <a:bodyPr/>
          <a:lstStyle/>
          <a:p>
            <a:r>
              <a:rPr lang="en-US" dirty="0"/>
              <a:t>Subscription Form: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2E538-A75C-4C4A-A9DD-83DEE127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4" y="1295400"/>
            <a:ext cx="8739188" cy="4953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00C78F-F3F9-42F7-AB80-4B85883E1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2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82">
        <p:fade/>
      </p:transition>
    </mc:Choice>
    <mc:Fallback xmlns="">
      <p:transition spd="med" advTm="13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833A-043F-4DBC-BA4C-7ABF600A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304800"/>
            <a:ext cx="10287001" cy="914400"/>
          </a:xfrm>
        </p:spPr>
        <p:txBody>
          <a:bodyPr/>
          <a:lstStyle/>
          <a:p>
            <a:r>
              <a:rPr lang="en-US" dirty="0"/>
              <a:t>MAJOR DATA QUESTIONS -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E1E2-6D49-4F6C-ADD8-C9D5D11917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3812" y="1447800"/>
            <a:ext cx="10287000" cy="48006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Which product is most subscribed?(Y)</a:t>
            </a:r>
          </a:p>
          <a:p>
            <a:r>
              <a:rPr lang="en-US" sz="2800" dirty="0"/>
              <a:t>Which city has the maximum customers?(Y)</a:t>
            </a:r>
          </a:p>
          <a:p>
            <a:pPr lvl="0"/>
            <a:r>
              <a:rPr lang="en-US" sz="2800" dirty="0"/>
              <a:t>What is the preferred billing option?(Y)</a:t>
            </a:r>
          </a:p>
          <a:p>
            <a:pPr lvl="0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7F1AD5-FA94-4138-BC2B-34A8BDFD9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76">
        <p:fade/>
      </p:transition>
    </mc:Choice>
    <mc:Fallback xmlns="">
      <p:transition spd="med" advTm="13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01A2-340F-41D5-9AD4-021B3C40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REPORT1: Which product is most subscribed?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1" descr="image001">
            <a:extLst>
              <a:ext uri="{FF2B5EF4-FFF2-40B4-BE49-F238E27FC236}">
                <a16:creationId xmlns:a16="http://schemas.microsoft.com/office/drawing/2014/main" id="{BF1D46F4-2F14-4FF9-A21C-FFE3CB02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1" y="1524000"/>
            <a:ext cx="8594429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D31641-60EF-4BCF-BFE9-8A05438BE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78">
        <p:fade/>
      </p:transition>
    </mc:Choice>
    <mc:Fallback xmlns="">
      <p:transition spd="med" advTm="21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0C0F-8A91-41E5-8667-8D9E15F2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>
            <a:normAutofit fontScale="90000"/>
          </a:bodyPr>
          <a:lstStyle/>
          <a:p>
            <a:r>
              <a:rPr lang="en-US"/>
              <a:t>REPORT2: Which city has the maximum customers?</a:t>
            </a:r>
            <a:br>
              <a:rPr lang="en-US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0AD28-8082-470F-820A-0FC21E9F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5" y="1752600"/>
            <a:ext cx="8758442" cy="465836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69D885-9C8E-459D-A389-12CC0ED35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41">
        <p:fade/>
      </p:transition>
    </mc:Choice>
    <mc:Fallback xmlns="">
      <p:transition spd="med" advTm="18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D76E-462B-4F23-9143-9DE07924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REPORT3: What is the preferred billing option?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5E5ED-2817-4808-B589-51DE857F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59" y="1828800"/>
            <a:ext cx="8846254" cy="449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564BAD-3631-4F8E-9A5B-BB4DC0564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19">
        <p:fade/>
      </p:transition>
    </mc:Choice>
    <mc:Fallback xmlns="">
      <p:transition spd="med" advTm="27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118D-4B24-49F5-B747-1B38728E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04800"/>
            <a:ext cx="10971372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TRIGGER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This trigger updates the offer end date in the offer table when product table is updated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case the product is expired.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72D0-0A7D-4C79-BBA8-D9387299D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2133600"/>
            <a:ext cx="8953500" cy="42910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E1FD86-DBBB-422F-968B-820DA9733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82">
        <p:fade/>
      </p:transition>
    </mc:Choice>
    <mc:Fallback xmlns="">
      <p:transition spd="med" advTm="25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C11-B939-49B9-8A6B-3D0D9406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762000"/>
          </a:xfrm>
        </p:spPr>
        <p:txBody>
          <a:bodyPr/>
          <a:lstStyle/>
          <a:p>
            <a:r>
              <a:rPr lang="en-US" dirty="0"/>
              <a:t>Before product expiry date is updated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9BCB5-7407-49F2-8EFF-6C9CF420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3" y="3672842"/>
            <a:ext cx="9067799" cy="319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F745-0B80-46AC-A693-B52BF36A9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3" y="1158241"/>
            <a:ext cx="8991600" cy="24993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FD5322-FF3B-444D-867B-5B913D093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70">
        <p:fade/>
      </p:transition>
    </mc:Choice>
    <mc:Fallback xmlns="">
      <p:transition spd="med" advTm="13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C1D6-7EED-4D52-9010-91B70A13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81000"/>
            <a:ext cx="1097137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product table(expiry) is updated the </a:t>
            </a:r>
            <a:br>
              <a:rPr lang="en-US" dirty="0"/>
            </a:br>
            <a:r>
              <a:rPr lang="en-US" dirty="0"/>
              <a:t>trigger updates the offer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0AC63-2FC3-4536-99A5-B396690C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4" y="1524000"/>
            <a:ext cx="452437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46BE9-FD95-4450-8AE6-DE7E4DE1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44" y="3581400"/>
            <a:ext cx="10971372" cy="30721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2B9369-F495-471E-A4B6-504F4833B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35">
        <p:fade/>
      </p:transition>
    </mc:Choice>
    <mc:Fallback xmlns="">
      <p:transition spd="med" advTm="27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609600"/>
            <a:ext cx="5264854" cy="54317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PROJECT GOALS:</a:t>
            </a:r>
          </a:p>
          <a:p>
            <a:pPr marL="0" indent="0">
              <a:buNone/>
            </a:pP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COLLECTION:</a:t>
            </a:r>
            <a:br>
              <a:rPr lang="en-US" dirty="0"/>
            </a:br>
            <a:endParaRPr lang="en-US" dirty="0"/>
          </a:p>
          <a:p>
            <a:r>
              <a:rPr lang="en-US" sz="2200" dirty="0"/>
              <a:t>A customer opens an account when he subscribes to a product offered by the organization. </a:t>
            </a:r>
          </a:p>
          <a:p>
            <a:r>
              <a:rPr lang="en-US" sz="2200" dirty="0"/>
              <a:t>This product might have an offer during campaigns carried out by the organization. </a:t>
            </a:r>
          </a:p>
          <a:p>
            <a:r>
              <a:rPr lang="en-US" sz="2200" dirty="0"/>
              <a:t>Once a customer has an account, billing details along with all the other data from the above process is stored in the database.</a:t>
            </a:r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9749367"/>
              </p:ext>
            </p:extLst>
          </p:nvPr>
        </p:nvGraphicFramePr>
        <p:xfrm>
          <a:off x="5561012" y="1752601"/>
          <a:ext cx="502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DF8214-4713-486D-8B4B-947BE37A5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763">
        <p:fade/>
      </p:transition>
    </mc:Choice>
    <mc:Fallback xmlns="">
      <p:transition spd="med" advTm="56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2E975B-FC48-466C-8972-AAC7B44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5410200"/>
          </a:xfrm>
        </p:spPr>
        <p:txBody>
          <a:bodyPr/>
          <a:lstStyle/>
          <a:p>
            <a:r>
              <a:rPr lang="en-US" dirty="0"/>
              <a:t>						</a:t>
            </a:r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1DBCD1-AAF1-4817-A30B-A506886E8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80">
        <p:fade/>
      </p:transition>
    </mc:Choice>
    <mc:Fallback xmlns="">
      <p:transition spd="med" advTm="12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41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700" dirty="0"/>
              <a:t>PROJECT GOALS:</a:t>
            </a:r>
            <a:br>
              <a:rPr lang="en-US" sz="4700" dirty="0"/>
            </a:b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USERS WHO CAN POPULATE DATABASE:</a:t>
            </a:r>
            <a:br>
              <a:rPr lang="en-US" dirty="0"/>
            </a:br>
            <a:endParaRPr lang="en-US" dirty="0"/>
          </a:p>
          <a:p>
            <a:r>
              <a:rPr lang="en-US" sz="2600" dirty="0"/>
              <a:t>Mainly, a sales representative collects the data from the customer and feeds the data in the database using a form structure(GUI). </a:t>
            </a:r>
          </a:p>
          <a:p>
            <a:r>
              <a:rPr lang="en-US" sz="2600" dirty="0"/>
              <a:t>A customer can enter his own details using the website if he subscribes to OTT services which is similar to creating an account on Netflix/Amazon Prime.</a:t>
            </a:r>
          </a:p>
          <a:p>
            <a:r>
              <a:rPr lang="en-US" sz="2600" dirty="0"/>
              <a:t>CDO team and Development team populate the campaign and internal data.</a:t>
            </a:r>
          </a:p>
          <a:p>
            <a:endParaRPr lang="en-US" sz="2600" dirty="0"/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9142607"/>
              </p:ext>
            </p:extLst>
          </p:nvPr>
        </p:nvGraphicFramePr>
        <p:xfrm>
          <a:off x="6551612" y="1447801"/>
          <a:ext cx="3886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FC191A-FFCE-4FCC-908D-E7E3AF464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525">
        <p:fade/>
      </p:transition>
    </mc:Choice>
    <mc:Fallback xmlns="">
      <p:transition spd="med" advTm="45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5410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100" dirty="0"/>
              <a:t>PROJECT GOALS:</a:t>
            </a:r>
            <a:br>
              <a:rPr lang="en-US" sz="4700" dirty="0"/>
            </a:br>
            <a:endParaRPr lang="en-US" sz="47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WHO CAN QUERY THE DATA:</a:t>
            </a:r>
            <a:br>
              <a:rPr lang="en-US" dirty="0"/>
            </a:br>
            <a:endParaRPr lang="en-US" dirty="0"/>
          </a:p>
          <a:p>
            <a:r>
              <a:rPr lang="en-US" sz="2600" dirty="0"/>
              <a:t>The CDO team holds full access on the database and they usually query a database for optimization and maintenance purposes.</a:t>
            </a:r>
          </a:p>
          <a:p>
            <a:r>
              <a:rPr lang="en-US" sz="2600" dirty="0"/>
              <a:t>Reporting teams query database for generating dashboards and reports. </a:t>
            </a:r>
          </a:p>
          <a:p>
            <a:r>
              <a:rPr lang="en-US" sz="2600" dirty="0"/>
              <a:t>Marketing teams use database for checking campaign data &amp; product-customer historical data.</a:t>
            </a:r>
          </a:p>
          <a:p>
            <a:r>
              <a:rPr lang="en-US" sz="2600" dirty="0"/>
              <a:t>Sales teams use database to help customers with better product choices for increasing sales.</a:t>
            </a:r>
          </a:p>
          <a:p>
            <a:r>
              <a:rPr lang="en-US" sz="2600" dirty="0"/>
              <a:t>Database development team uses database to understand the existing architecture when they have to integrate data for new products.</a:t>
            </a:r>
          </a:p>
          <a:p>
            <a:r>
              <a:rPr lang="en-US" sz="2600" dirty="0"/>
              <a:t>Customers can use database to retrieve billing details and subscription details.</a:t>
            </a:r>
          </a:p>
          <a:p>
            <a:endParaRPr lang="en-US" sz="2600" dirty="0"/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2067108"/>
              </p:ext>
            </p:extLst>
          </p:nvPr>
        </p:nvGraphicFramePr>
        <p:xfrm>
          <a:off x="6551613" y="685800"/>
          <a:ext cx="5029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A308DA-50FC-4F7D-816C-7B90D3623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839">
        <p:fade/>
      </p:transition>
    </mc:Choice>
    <mc:Fallback xmlns="">
      <p:transition spd="med" advTm="66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441" y="990600"/>
            <a:ext cx="10971372" cy="685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700" dirty="0"/>
              <a:t>MAJOR DATA QUESTIONS:</a:t>
            </a:r>
          </a:p>
        </p:txBody>
      </p:sp>
      <p:grpSp>
        <p:nvGrpSpPr>
          <p:cNvPr id="10" name="Group 9" descr="Three separate radial cycle charts showing the relationship between 4 or 5 tasks in a group"/>
          <p:cNvGrpSpPr/>
          <p:nvPr/>
        </p:nvGrpSpPr>
        <p:grpSpPr>
          <a:xfrm>
            <a:off x="296883" y="2971800"/>
            <a:ext cx="11283930" cy="3352800"/>
            <a:chOff x="303212" y="609600"/>
            <a:chExt cx="11283930" cy="4800600"/>
          </a:xfrm>
        </p:grpSpPr>
        <p:graphicFrame>
          <p:nvGraphicFramePr>
            <p:cNvPr id="5" name="Diagram 4" descr="Radial cycle shows the relationship between 4 tasks in a group"/>
            <p:cNvGraphicFramePr/>
            <p:nvPr>
              <p:extLst>
                <p:ext uri="{D42A27DB-BD31-4B8C-83A1-F6EECF244321}">
                  <p14:modId xmlns:p14="http://schemas.microsoft.com/office/powerpoint/2010/main" val="418906369"/>
                </p:ext>
              </p:extLst>
            </p:nvPr>
          </p:nvGraphicFramePr>
          <p:xfrm>
            <a:off x="303212" y="685800"/>
            <a:ext cx="3235027" cy="4724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7" name="Diagram 6" descr="Radial cycle shows the relationship between 4 tasks in a group"/>
            <p:cNvGraphicFramePr/>
            <p:nvPr>
              <p:extLst>
                <p:ext uri="{D42A27DB-BD31-4B8C-83A1-F6EECF244321}">
                  <p14:modId xmlns:p14="http://schemas.microsoft.com/office/powerpoint/2010/main" val="449613607"/>
                </p:ext>
              </p:extLst>
            </p:nvPr>
          </p:nvGraphicFramePr>
          <p:xfrm>
            <a:off x="4327664" y="609600"/>
            <a:ext cx="3236976" cy="4800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8" name="Diagram 7" descr="Radial cycle shows the relationship between 5 tasks in a group"/>
            <p:cNvGraphicFramePr/>
            <p:nvPr>
              <p:extLst>
                <p:ext uri="{D42A27DB-BD31-4B8C-83A1-F6EECF244321}">
                  <p14:modId xmlns:p14="http://schemas.microsoft.com/office/powerpoint/2010/main" val="3132446340"/>
                </p:ext>
              </p:extLst>
            </p:nvPr>
          </p:nvGraphicFramePr>
          <p:xfrm>
            <a:off x="8352115" y="685800"/>
            <a:ext cx="3235027" cy="4724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F6DA75-CBA0-446D-B9D9-A8CF5D50A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864">
        <p:fade/>
      </p:transition>
    </mc:Choice>
    <mc:Fallback xmlns="">
      <p:transition spd="med" advTm="38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VISIO: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E18D-CEF0-4D3D-851B-B43915917E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5613" y="838200"/>
            <a:ext cx="9296399" cy="5867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2379D6-9E2D-41B0-909E-D355E02CA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466">
        <p:fade/>
      </p:transition>
    </mc:Choice>
    <mc:Fallback xmlns="">
      <p:transition spd="med" advTm="96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MS ACCESS: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CD4BF-7F89-46F4-A2FA-F99D9FDF58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9412" y="914400"/>
            <a:ext cx="10210800" cy="5257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87553D-06B3-4592-97F6-414BF141C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4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2">
        <p:fade/>
      </p:transition>
    </mc:Choice>
    <mc:Fallback xmlns="">
      <p:transition spd="med" advTm="7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5613" y="152400"/>
            <a:ext cx="11733212" cy="609600"/>
          </a:xfrm>
        </p:spPr>
        <p:txBody>
          <a:bodyPr>
            <a:normAutofit/>
          </a:bodyPr>
          <a:lstStyle/>
          <a:p>
            <a:r>
              <a:rPr lang="en-US" sz="2800" dirty="0"/>
              <a:t>ENTITY RELATIONSHIP DIAGRAM MICROSOFT SQL SERVER:</a:t>
            </a:r>
          </a:p>
        </p:txBody>
      </p:sp>
      <p:pic>
        <p:nvPicPr>
          <p:cNvPr id="5" name="Picture 4" descr="cid:image001.png@01D5A7B4.74873EB0">
            <a:extLst>
              <a:ext uri="{FF2B5EF4-FFF2-40B4-BE49-F238E27FC236}">
                <a16:creationId xmlns:a16="http://schemas.microsoft.com/office/drawing/2014/main" id="{D2A97720-12EC-41E0-8435-4BD856112095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761999"/>
            <a:ext cx="66294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5BF150-DA1C-4ABC-A941-245E49A1D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46">
        <p:fade/>
      </p:transition>
    </mc:Choice>
    <mc:Fallback xmlns="">
      <p:transition spd="med" advTm="7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457200"/>
            <a:ext cx="10971372" cy="914400"/>
          </a:xfrm>
        </p:spPr>
        <p:txBody>
          <a:bodyPr/>
          <a:lstStyle/>
          <a:p>
            <a:r>
              <a:rPr lang="en-US" dirty="0"/>
              <a:t>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84212" y="1524000"/>
            <a:ext cx="10896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Number of Tables: 9</a:t>
            </a:r>
          </a:p>
          <a:p>
            <a:r>
              <a:rPr lang="en-US" dirty="0"/>
              <a:t>Total Number of Forms: 9</a:t>
            </a:r>
          </a:p>
          <a:p>
            <a:r>
              <a:rPr lang="en-US" dirty="0"/>
              <a:t>Account Form : Enables you to view/update data in account table.(Y)</a:t>
            </a:r>
          </a:p>
          <a:p>
            <a:r>
              <a:rPr lang="en-US" dirty="0"/>
              <a:t>Product Form : Enables you to view/update available products in the system.(Y)</a:t>
            </a:r>
          </a:p>
          <a:p>
            <a:r>
              <a:rPr lang="en-US" dirty="0"/>
              <a:t>Offer Form : Enables you to view/update available offers on the products.(Y)</a:t>
            </a:r>
          </a:p>
          <a:p>
            <a:r>
              <a:rPr lang="en-US" dirty="0"/>
              <a:t>Campaign Form: Enables you to view/update campaign details in the system.(Y)</a:t>
            </a:r>
          </a:p>
          <a:p>
            <a:r>
              <a:rPr lang="en-US" dirty="0"/>
              <a:t>Order Form: Enables you to view/update order details in the system.(Y)</a:t>
            </a:r>
          </a:p>
          <a:p>
            <a:r>
              <a:rPr lang="en-US" dirty="0"/>
              <a:t>Billing Form: Enables you to view/update billing details in the system.(Y)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Subscription Form: Allows you to check subscribed products by an account.(Y)</a:t>
            </a:r>
          </a:p>
          <a:p>
            <a:r>
              <a:rPr lang="en-US" dirty="0" err="1"/>
              <a:t>Account_Subscription_Product</a:t>
            </a:r>
            <a:r>
              <a:rPr lang="en-US" dirty="0"/>
              <a:t> Form: Allows you to view combined data for</a:t>
            </a:r>
            <a:br>
              <a:rPr lang="en-US" dirty="0"/>
            </a:br>
            <a:r>
              <a:rPr lang="en-US" dirty="0"/>
              <a:t> account, subscription and product table.(Sub-Form)(Y)</a:t>
            </a:r>
          </a:p>
          <a:p>
            <a:r>
              <a:rPr lang="en-US" dirty="0"/>
              <a:t>Customer Location Form: Allows you to check/update customer location details.</a:t>
            </a:r>
            <a:br>
              <a:rPr lang="en-US" dirty="0"/>
            </a:br>
            <a:r>
              <a:rPr lang="en-US" dirty="0"/>
              <a:t>(Combo Box for customer state)(Y)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C936D9-BFD3-4227-B4C4-2267157F6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557">
        <p:fade/>
      </p:transition>
    </mc:Choice>
    <mc:Fallback xmlns="">
      <p:transition spd="med" advTm="64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5826</TotalTime>
  <Words>685</Words>
  <Application>Microsoft Macintosh PowerPoint</Application>
  <PresentationFormat>Custom</PresentationFormat>
  <Paragraphs>84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Trebuchet MS</vt:lpstr>
      <vt:lpstr>Wingdings</vt:lpstr>
      <vt:lpstr>Wingdings 3</vt:lpstr>
      <vt:lpstr>Facet</vt:lpstr>
      <vt:lpstr>PROJECT DESIGN REPORT   Teksus TELECOMMUNICATIONS DATABASE SYSTEM</vt:lpstr>
      <vt:lpstr>PowerPoint Presentation</vt:lpstr>
      <vt:lpstr>PowerPoint Presentation</vt:lpstr>
      <vt:lpstr>PowerPoint Presentation</vt:lpstr>
      <vt:lpstr>MAJOR DATA QUESTIONS:</vt:lpstr>
      <vt:lpstr>ENTITY RELATIONSHIP DIAGRAM VISIO:</vt:lpstr>
      <vt:lpstr>ENTITY RELATIONSHIP DIAGRAM MS ACCESS:</vt:lpstr>
      <vt:lpstr>ENTITY RELATIONSHIP DIAGRAM MICROSOFT SQL SERVER:</vt:lpstr>
      <vt:lpstr>FORMS </vt:lpstr>
      <vt:lpstr>Customer Location Form:   Combo Box for choosing cust_state</vt:lpstr>
      <vt:lpstr>Account_Subscription_Product Form:  This form consists of sub-form for subscription and product data based on  account data.</vt:lpstr>
      <vt:lpstr>Subscription Form:</vt:lpstr>
      <vt:lpstr>MAJOR DATA QUESTIONS - REPORTS</vt:lpstr>
      <vt:lpstr>REPORT1: Which product is most subscribed? </vt:lpstr>
      <vt:lpstr>REPORT2: Which city has the maximum customers? </vt:lpstr>
      <vt:lpstr>REPORT3: What is the preferred billing option? </vt:lpstr>
      <vt:lpstr>TRIGGER  This trigger updates the offer end date in the offer table when product table is updated in case the product is expired. </vt:lpstr>
      <vt:lpstr>Before product expiry date is updated</vt:lpstr>
      <vt:lpstr>After product table(expiry) is updated the  trigger updates the offer table.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DESIGN REPORT   Teksus TELECOMMUNICATIONS</dc:title>
  <dc:creator>Aditya Uday Tornekar</dc:creator>
  <cp:lastModifiedBy>Akash Ashok Kandarkar</cp:lastModifiedBy>
  <cp:revision>104</cp:revision>
  <dcterms:created xsi:type="dcterms:W3CDTF">2019-12-01T01:30:58Z</dcterms:created>
  <dcterms:modified xsi:type="dcterms:W3CDTF">2021-10-07T03:54:55Z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